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5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6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7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8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3"/>
  </p:notesMasterIdLst>
  <p:sldIdLst>
    <p:sldId id="256" r:id="rId2"/>
    <p:sldId id="378" r:id="rId3"/>
    <p:sldId id="391" r:id="rId4"/>
    <p:sldId id="383" r:id="rId5"/>
    <p:sldId id="392" r:id="rId6"/>
    <p:sldId id="422" r:id="rId7"/>
    <p:sldId id="385" r:id="rId8"/>
    <p:sldId id="390" r:id="rId9"/>
    <p:sldId id="389" r:id="rId10"/>
    <p:sldId id="423" r:id="rId11"/>
    <p:sldId id="382" r:id="rId12"/>
    <p:sldId id="433" r:id="rId13"/>
    <p:sldId id="418" r:id="rId14"/>
    <p:sldId id="384" r:id="rId15"/>
    <p:sldId id="411" r:id="rId16"/>
    <p:sldId id="421" r:id="rId17"/>
    <p:sldId id="438" r:id="rId18"/>
    <p:sldId id="436" r:id="rId19"/>
    <p:sldId id="439" r:id="rId20"/>
    <p:sldId id="437" r:id="rId21"/>
    <p:sldId id="272" r:id="rId2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mian Bartosiak" initials="DB" lastIdx="1" clrIdx="0">
    <p:extLst>
      <p:ext uri="{19B8F6BF-5375-455C-9EA6-DF929625EA0E}">
        <p15:presenceInfo xmlns:p15="http://schemas.microsoft.com/office/powerpoint/2012/main" userId="S-1-5-21-2066436769-4244228705-666347030-21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69A45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Styl pośredni 1 — Ak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2838BEF-8BB2-4498-84A7-C5851F593DF1}" styleName="Styl pośredni 4 — Ak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Styl jasny 1 — Ak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8390B5-DD23-42F4-B813-D0DA5AC7091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FEC0461-439A-4B25-9ED8-45F3D103519E}">
      <dgm:prSet custT="1"/>
      <dgm:spPr/>
      <dgm:t>
        <a:bodyPr/>
        <a:lstStyle/>
        <a:p>
          <a:pPr algn="l"/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A</a:t>
          </a:r>
        </a:p>
        <a:p>
          <a:pPr algn="l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Przetwórstwo </a:t>
          </a:r>
          <a:b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 wprowadzanie do obrotu produktów rolnych</a:t>
          </a:r>
        </a:p>
      </dgm:t>
    </dgm:pt>
    <dgm:pt modelId="{D6B8F0F4-B62A-432E-AB8C-4507273C96E7}" type="parTrans" cxnId="{09AE15BB-8743-43D3-8022-D9FDBE642887}">
      <dgm:prSet/>
      <dgm:spPr/>
      <dgm:t>
        <a:bodyPr/>
        <a:lstStyle/>
        <a:p>
          <a:pPr algn="l"/>
          <a:endParaRPr lang="pl-PL"/>
        </a:p>
      </dgm:t>
    </dgm:pt>
    <dgm:pt modelId="{944C0B30-18C5-40B8-8F34-ACD0B98D3042}" type="sibTrans" cxnId="{09AE15BB-8743-43D3-8022-D9FDBE642887}">
      <dgm:prSet/>
      <dgm:spPr/>
      <dgm:t>
        <a:bodyPr/>
        <a:lstStyle/>
        <a:p>
          <a:pPr algn="l"/>
          <a:endParaRPr lang="pl-PL"/>
        </a:p>
      </dgm:t>
    </dgm:pt>
    <dgm:pt modelId="{5CBDA4F4-2751-480B-A70C-7AC1C2A5175D}">
      <dgm:prSet custT="1"/>
      <dgm:spPr/>
      <dgm:t>
        <a:bodyPr/>
        <a:lstStyle/>
        <a:p>
          <a:pPr algn="l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50 % dla przedsiębiorstw</a:t>
          </a:r>
        </a:p>
      </dgm:t>
    </dgm:pt>
    <dgm:pt modelId="{1478A3D4-42A4-456E-AB9B-6193656A40D3}" type="parTrans" cxnId="{CAB21AA7-34EF-4EB8-8249-A82A17677042}">
      <dgm:prSet/>
      <dgm:spPr/>
      <dgm:t>
        <a:bodyPr/>
        <a:lstStyle/>
        <a:p>
          <a:pPr algn="l"/>
          <a:endParaRPr lang="pl-PL"/>
        </a:p>
      </dgm:t>
    </dgm:pt>
    <dgm:pt modelId="{A64AC331-1B06-4C0D-92E9-0345E76649DB}" type="sibTrans" cxnId="{CAB21AA7-34EF-4EB8-8249-A82A17677042}">
      <dgm:prSet/>
      <dgm:spPr/>
      <dgm:t>
        <a:bodyPr/>
        <a:lstStyle/>
        <a:p>
          <a:pPr algn="l"/>
          <a:endParaRPr lang="pl-PL"/>
        </a:p>
      </dgm:t>
    </dgm:pt>
    <dgm:pt modelId="{7F9D8964-3A17-4D4B-A79D-B464645DBE10}">
      <dgm:prSet custT="1"/>
      <dgm:spPr/>
      <dgm:t>
        <a:bodyPr/>
        <a:lstStyle/>
        <a:p>
          <a:pPr algn="l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60 % dla grup producentów rolnych i ich związków, spółdzielni, spółdzielni rolników, organizacji producentów i ich zrzeszeń</a:t>
          </a:r>
          <a:b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nie więcej niż 10 mln PLN</a:t>
          </a:r>
        </a:p>
      </dgm:t>
    </dgm:pt>
    <dgm:pt modelId="{0D8A24E5-5BE4-4508-890C-F041477AB202}" type="parTrans" cxnId="{5891D251-C054-4E49-8811-66D7282C5439}">
      <dgm:prSet/>
      <dgm:spPr/>
      <dgm:t>
        <a:bodyPr/>
        <a:lstStyle/>
        <a:p>
          <a:pPr algn="l"/>
          <a:endParaRPr lang="pl-PL"/>
        </a:p>
      </dgm:t>
    </dgm:pt>
    <dgm:pt modelId="{7FC997F8-FE26-458F-91C2-455BBB5EB1B0}" type="sibTrans" cxnId="{5891D251-C054-4E49-8811-66D7282C5439}">
      <dgm:prSet/>
      <dgm:spPr/>
      <dgm:t>
        <a:bodyPr/>
        <a:lstStyle/>
        <a:p>
          <a:pPr algn="l"/>
          <a:endParaRPr lang="pl-PL"/>
        </a:p>
      </dgm:t>
    </dgm:pt>
    <dgm:pt modelId="{E17E1B26-F528-466A-A834-DB3149D30AB2}">
      <dgm:prSet custT="1"/>
      <dgm:spPr/>
      <dgm:t>
        <a:bodyPr/>
        <a:lstStyle/>
        <a:p>
          <a:pPr algn="l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60 %</a:t>
          </a:r>
        </a:p>
        <a:p>
          <a:pPr algn="l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nie więcej niż 10 mln PLN</a:t>
          </a:r>
        </a:p>
      </dgm:t>
    </dgm:pt>
    <dgm:pt modelId="{FF9CCC02-9A31-499D-B267-8CC42C341B15}" type="parTrans" cxnId="{48A67C3A-24FE-49F5-A7F1-8BB5445A44E2}">
      <dgm:prSet/>
      <dgm:spPr/>
      <dgm:t>
        <a:bodyPr/>
        <a:lstStyle/>
        <a:p>
          <a:pPr algn="l"/>
          <a:endParaRPr lang="pl-PL"/>
        </a:p>
      </dgm:t>
    </dgm:pt>
    <dgm:pt modelId="{0CFBE05B-E458-48EC-9C5C-66511F73103B}" type="sibTrans" cxnId="{48A67C3A-24FE-49F5-A7F1-8BB5445A44E2}">
      <dgm:prSet/>
      <dgm:spPr/>
      <dgm:t>
        <a:bodyPr/>
        <a:lstStyle/>
        <a:p>
          <a:pPr algn="l"/>
          <a:endParaRPr lang="pl-PL"/>
        </a:p>
      </dgm:t>
    </dgm:pt>
    <dgm:pt modelId="{07BE9A7F-9A5C-4171-A046-C11926BD1A7A}">
      <dgm:prSet custT="1"/>
      <dgm:spPr/>
      <dgm:t>
        <a:bodyPr/>
        <a:lstStyle/>
        <a:p>
          <a:pPr algn="l"/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B</a:t>
          </a:r>
        </a:p>
        <a:p>
          <a:pPr algn="l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Przetwórstwo </a:t>
          </a:r>
          <a:b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 wprowadzanie do obrotu ekologicznych produktów rolnych</a:t>
          </a:r>
        </a:p>
      </dgm:t>
    </dgm:pt>
    <dgm:pt modelId="{1C0B7537-7086-4EF0-A744-DB1A52701C82}" type="sibTrans" cxnId="{9643501F-D5EC-4B3D-A20E-0CABF58A4B9D}">
      <dgm:prSet/>
      <dgm:spPr/>
      <dgm:t>
        <a:bodyPr/>
        <a:lstStyle/>
        <a:p>
          <a:pPr algn="l"/>
          <a:endParaRPr lang="pl-PL"/>
        </a:p>
      </dgm:t>
    </dgm:pt>
    <dgm:pt modelId="{8D8E26AD-4BA5-4784-9595-9575A88C6B8C}" type="parTrans" cxnId="{9643501F-D5EC-4B3D-A20E-0CABF58A4B9D}">
      <dgm:prSet/>
      <dgm:spPr/>
      <dgm:t>
        <a:bodyPr/>
        <a:lstStyle/>
        <a:p>
          <a:pPr algn="l"/>
          <a:endParaRPr lang="pl-PL"/>
        </a:p>
      </dgm:t>
    </dgm:pt>
    <dgm:pt modelId="{A2751570-BC00-496F-8980-3E2D0CEFAC2D}" type="pres">
      <dgm:prSet presAssocID="{C68390B5-DD23-42F4-B813-D0DA5AC70918}" presName="vert0" presStyleCnt="0">
        <dgm:presLayoutVars>
          <dgm:dir/>
          <dgm:animOne val="branch"/>
          <dgm:animLvl val="lvl"/>
        </dgm:presLayoutVars>
      </dgm:prSet>
      <dgm:spPr/>
    </dgm:pt>
    <dgm:pt modelId="{AF0B209B-CDF9-451D-85A6-72EC65F644EB}" type="pres">
      <dgm:prSet presAssocID="{4FEC0461-439A-4B25-9ED8-45F3D103519E}" presName="thickLine" presStyleLbl="alignNode1" presStyleIdx="0" presStyleCnt="2"/>
      <dgm:spPr/>
    </dgm:pt>
    <dgm:pt modelId="{03541A53-9298-4F9F-A437-FCE480A48E7B}" type="pres">
      <dgm:prSet presAssocID="{4FEC0461-439A-4B25-9ED8-45F3D103519E}" presName="horz1" presStyleCnt="0"/>
      <dgm:spPr/>
    </dgm:pt>
    <dgm:pt modelId="{36371A89-278B-44E6-AE33-E8234B06E508}" type="pres">
      <dgm:prSet presAssocID="{4FEC0461-439A-4B25-9ED8-45F3D103519E}" presName="tx1" presStyleLbl="revTx" presStyleIdx="0" presStyleCnt="5"/>
      <dgm:spPr/>
    </dgm:pt>
    <dgm:pt modelId="{5D40078C-0228-46DC-BE74-AD6CC015BC55}" type="pres">
      <dgm:prSet presAssocID="{4FEC0461-439A-4B25-9ED8-45F3D103519E}" presName="vert1" presStyleCnt="0"/>
      <dgm:spPr/>
    </dgm:pt>
    <dgm:pt modelId="{9186D590-4109-4121-A89F-968012BCD2A0}" type="pres">
      <dgm:prSet presAssocID="{5CBDA4F4-2751-480B-A70C-7AC1C2A5175D}" presName="vertSpace2a" presStyleCnt="0"/>
      <dgm:spPr/>
    </dgm:pt>
    <dgm:pt modelId="{4EF47330-BBEF-4E93-AC57-CFA0FF851FD5}" type="pres">
      <dgm:prSet presAssocID="{5CBDA4F4-2751-480B-A70C-7AC1C2A5175D}" presName="horz2" presStyleCnt="0"/>
      <dgm:spPr/>
    </dgm:pt>
    <dgm:pt modelId="{22A16DA2-3DD6-4CF8-8192-10DE2A501C59}" type="pres">
      <dgm:prSet presAssocID="{5CBDA4F4-2751-480B-A70C-7AC1C2A5175D}" presName="horzSpace2" presStyleCnt="0"/>
      <dgm:spPr/>
    </dgm:pt>
    <dgm:pt modelId="{22F9B40C-6D1C-4699-8B26-79CD4C14B5AA}" type="pres">
      <dgm:prSet presAssocID="{5CBDA4F4-2751-480B-A70C-7AC1C2A5175D}" presName="tx2" presStyleLbl="revTx" presStyleIdx="1" presStyleCnt="5" custScaleY="23023"/>
      <dgm:spPr/>
    </dgm:pt>
    <dgm:pt modelId="{313AA784-7498-45E4-819C-C56709CF2CD2}" type="pres">
      <dgm:prSet presAssocID="{5CBDA4F4-2751-480B-A70C-7AC1C2A5175D}" presName="vert2" presStyleCnt="0"/>
      <dgm:spPr/>
    </dgm:pt>
    <dgm:pt modelId="{3DA2599A-2BB7-4F0D-98E5-C384739B6240}" type="pres">
      <dgm:prSet presAssocID="{5CBDA4F4-2751-480B-A70C-7AC1C2A5175D}" presName="thinLine2b" presStyleLbl="callout" presStyleIdx="0" presStyleCnt="3"/>
      <dgm:spPr/>
    </dgm:pt>
    <dgm:pt modelId="{D07C4DA4-0384-4FAE-A06C-9498B277D147}" type="pres">
      <dgm:prSet presAssocID="{5CBDA4F4-2751-480B-A70C-7AC1C2A5175D}" presName="vertSpace2b" presStyleCnt="0"/>
      <dgm:spPr/>
    </dgm:pt>
    <dgm:pt modelId="{FD8ACC59-EF01-4767-AA82-C5CA853464A6}" type="pres">
      <dgm:prSet presAssocID="{7F9D8964-3A17-4D4B-A79D-B464645DBE10}" presName="horz2" presStyleCnt="0"/>
      <dgm:spPr/>
    </dgm:pt>
    <dgm:pt modelId="{4EBD470F-D4B4-417C-A9D5-A4CA44CFAEC5}" type="pres">
      <dgm:prSet presAssocID="{7F9D8964-3A17-4D4B-A79D-B464645DBE10}" presName="horzSpace2" presStyleCnt="0"/>
      <dgm:spPr/>
    </dgm:pt>
    <dgm:pt modelId="{B72052BE-F8F2-4906-8F4A-123EED4B6BC6}" type="pres">
      <dgm:prSet presAssocID="{7F9D8964-3A17-4D4B-A79D-B464645DBE10}" presName="tx2" presStyleLbl="revTx" presStyleIdx="2" presStyleCnt="5" custScaleY="30388"/>
      <dgm:spPr/>
    </dgm:pt>
    <dgm:pt modelId="{3EC52F98-756C-4B92-8C2B-1FE041123391}" type="pres">
      <dgm:prSet presAssocID="{7F9D8964-3A17-4D4B-A79D-B464645DBE10}" presName="vert2" presStyleCnt="0"/>
      <dgm:spPr/>
    </dgm:pt>
    <dgm:pt modelId="{E068F8D1-A070-4E6B-8F7A-28097F165516}" type="pres">
      <dgm:prSet presAssocID="{7F9D8964-3A17-4D4B-A79D-B464645DBE10}" presName="thinLine2b" presStyleLbl="callout" presStyleIdx="1" presStyleCnt="3"/>
      <dgm:spPr/>
    </dgm:pt>
    <dgm:pt modelId="{39C1D651-F9B0-43BF-AE3D-B54FC421CBF9}" type="pres">
      <dgm:prSet presAssocID="{7F9D8964-3A17-4D4B-A79D-B464645DBE10}" presName="vertSpace2b" presStyleCnt="0"/>
      <dgm:spPr/>
    </dgm:pt>
    <dgm:pt modelId="{5CC8A9EF-96A0-4F9D-B1DD-4EFCE68E38FE}" type="pres">
      <dgm:prSet presAssocID="{07BE9A7F-9A5C-4171-A046-C11926BD1A7A}" presName="thickLine" presStyleLbl="alignNode1" presStyleIdx="1" presStyleCnt="2"/>
      <dgm:spPr/>
    </dgm:pt>
    <dgm:pt modelId="{51392F81-24DD-451E-8763-4B138B1260B8}" type="pres">
      <dgm:prSet presAssocID="{07BE9A7F-9A5C-4171-A046-C11926BD1A7A}" presName="horz1" presStyleCnt="0"/>
      <dgm:spPr/>
    </dgm:pt>
    <dgm:pt modelId="{5D3F5E80-9C4A-43D8-8D32-E89F0038822E}" type="pres">
      <dgm:prSet presAssocID="{07BE9A7F-9A5C-4171-A046-C11926BD1A7A}" presName="tx1" presStyleLbl="revTx" presStyleIdx="3" presStyleCnt="5" custScaleY="70331"/>
      <dgm:spPr/>
    </dgm:pt>
    <dgm:pt modelId="{1D8F2AC1-ABCC-4966-A148-795423BE4818}" type="pres">
      <dgm:prSet presAssocID="{07BE9A7F-9A5C-4171-A046-C11926BD1A7A}" presName="vert1" presStyleCnt="0"/>
      <dgm:spPr/>
    </dgm:pt>
    <dgm:pt modelId="{A5071655-4857-4494-B9FE-CDA205108137}" type="pres">
      <dgm:prSet presAssocID="{E17E1B26-F528-466A-A834-DB3149D30AB2}" presName="vertSpace2a" presStyleCnt="0"/>
      <dgm:spPr/>
    </dgm:pt>
    <dgm:pt modelId="{74BEB1D4-4C7A-4A50-85B7-2F558FD70EF8}" type="pres">
      <dgm:prSet presAssocID="{E17E1B26-F528-466A-A834-DB3149D30AB2}" presName="horz2" presStyleCnt="0"/>
      <dgm:spPr/>
    </dgm:pt>
    <dgm:pt modelId="{2E819769-46A9-4EBB-8141-281101712AA5}" type="pres">
      <dgm:prSet presAssocID="{E17E1B26-F528-466A-A834-DB3149D30AB2}" presName="horzSpace2" presStyleCnt="0"/>
      <dgm:spPr/>
    </dgm:pt>
    <dgm:pt modelId="{C690DC77-7BEE-4EDF-BE71-0A78B4E475F8}" type="pres">
      <dgm:prSet presAssocID="{E17E1B26-F528-466A-A834-DB3149D30AB2}" presName="tx2" presStyleLbl="revTx" presStyleIdx="4" presStyleCnt="5" custScaleY="70080"/>
      <dgm:spPr/>
    </dgm:pt>
    <dgm:pt modelId="{93519328-F569-41AB-8BB3-ABD3AC233230}" type="pres">
      <dgm:prSet presAssocID="{E17E1B26-F528-466A-A834-DB3149D30AB2}" presName="vert2" presStyleCnt="0"/>
      <dgm:spPr/>
    </dgm:pt>
    <dgm:pt modelId="{4AA02DC5-3727-4421-9A99-F74845DA6D36}" type="pres">
      <dgm:prSet presAssocID="{E17E1B26-F528-466A-A834-DB3149D30AB2}" presName="thinLine2b" presStyleLbl="callout" presStyleIdx="2" presStyleCnt="3"/>
      <dgm:spPr/>
    </dgm:pt>
    <dgm:pt modelId="{B594F508-7D1D-4576-9400-9CCD68000E19}" type="pres">
      <dgm:prSet presAssocID="{E17E1B26-F528-466A-A834-DB3149D30AB2}" presName="vertSpace2b" presStyleCnt="0"/>
      <dgm:spPr/>
    </dgm:pt>
  </dgm:ptLst>
  <dgm:cxnLst>
    <dgm:cxn modelId="{9643501F-D5EC-4B3D-A20E-0CABF58A4B9D}" srcId="{C68390B5-DD23-42F4-B813-D0DA5AC70918}" destId="{07BE9A7F-9A5C-4171-A046-C11926BD1A7A}" srcOrd="1" destOrd="0" parTransId="{8D8E26AD-4BA5-4784-9595-9575A88C6B8C}" sibTransId="{1C0B7537-7086-4EF0-A744-DB1A52701C82}"/>
    <dgm:cxn modelId="{DFA96D38-3E11-4AEA-9035-D7E6AF1727DD}" type="presOf" srcId="{C68390B5-DD23-42F4-B813-D0DA5AC70918}" destId="{A2751570-BC00-496F-8980-3E2D0CEFAC2D}" srcOrd="0" destOrd="0" presId="urn:microsoft.com/office/officeart/2008/layout/LinedList"/>
    <dgm:cxn modelId="{48A67C3A-24FE-49F5-A7F1-8BB5445A44E2}" srcId="{07BE9A7F-9A5C-4171-A046-C11926BD1A7A}" destId="{E17E1B26-F528-466A-A834-DB3149D30AB2}" srcOrd="0" destOrd="0" parTransId="{FF9CCC02-9A31-499D-B267-8CC42C341B15}" sibTransId="{0CFBE05B-E458-48EC-9C5C-66511F73103B}"/>
    <dgm:cxn modelId="{DE6A6642-B9E4-4432-996B-D1B101828CE0}" type="presOf" srcId="{5CBDA4F4-2751-480B-A70C-7AC1C2A5175D}" destId="{22F9B40C-6D1C-4699-8B26-79CD4C14B5AA}" srcOrd="0" destOrd="0" presId="urn:microsoft.com/office/officeart/2008/layout/LinedList"/>
    <dgm:cxn modelId="{5891D251-C054-4E49-8811-66D7282C5439}" srcId="{4FEC0461-439A-4B25-9ED8-45F3D103519E}" destId="{7F9D8964-3A17-4D4B-A79D-B464645DBE10}" srcOrd="1" destOrd="0" parTransId="{0D8A24E5-5BE4-4508-890C-F041477AB202}" sibTransId="{7FC997F8-FE26-458F-91C2-455BBB5EB1B0}"/>
    <dgm:cxn modelId="{F025DA79-87E5-46AF-AAFC-C98E45626191}" type="presOf" srcId="{4FEC0461-439A-4B25-9ED8-45F3D103519E}" destId="{36371A89-278B-44E6-AE33-E8234B06E508}" srcOrd="0" destOrd="0" presId="urn:microsoft.com/office/officeart/2008/layout/LinedList"/>
    <dgm:cxn modelId="{CAB21AA7-34EF-4EB8-8249-A82A17677042}" srcId="{4FEC0461-439A-4B25-9ED8-45F3D103519E}" destId="{5CBDA4F4-2751-480B-A70C-7AC1C2A5175D}" srcOrd="0" destOrd="0" parTransId="{1478A3D4-42A4-456E-AB9B-6193656A40D3}" sibTransId="{A64AC331-1B06-4C0D-92E9-0345E76649DB}"/>
    <dgm:cxn modelId="{AE7780AC-C2A3-4D36-AF19-829019FA57C6}" type="presOf" srcId="{7F9D8964-3A17-4D4B-A79D-B464645DBE10}" destId="{B72052BE-F8F2-4906-8F4A-123EED4B6BC6}" srcOrd="0" destOrd="0" presId="urn:microsoft.com/office/officeart/2008/layout/LinedList"/>
    <dgm:cxn modelId="{8841EAB8-2EED-4825-BAB1-6A0933BC5476}" type="presOf" srcId="{07BE9A7F-9A5C-4171-A046-C11926BD1A7A}" destId="{5D3F5E80-9C4A-43D8-8D32-E89F0038822E}" srcOrd="0" destOrd="0" presId="urn:microsoft.com/office/officeart/2008/layout/LinedList"/>
    <dgm:cxn modelId="{09AE15BB-8743-43D3-8022-D9FDBE642887}" srcId="{C68390B5-DD23-42F4-B813-D0DA5AC70918}" destId="{4FEC0461-439A-4B25-9ED8-45F3D103519E}" srcOrd="0" destOrd="0" parTransId="{D6B8F0F4-B62A-432E-AB8C-4507273C96E7}" sibTransId="{944C0B30-18C5-40B8-8F34-ACD0B98D3042}"/>
    <dgm:cxn modelId="{D8EF20E0-B139-4D83-80FE-D7F3D54E5E5F}" type="presOf" srcId="{E17E1B26-F528-466A-A834-DB3149D30AB2}" destId="{C690DC77-7BEE-4EDF-BE71-0A78B4E475F8}" srcOrd="0" destOrd="0" presId="urn:microsoft.com/office/officeart/2008/layout/LinedList"/>
    <dgm:cxn modelId="{EC58F286-37AF-406E-A046-390C3272C633}" type="presParOf" srcId="{A2751570-BC00-496F-8980-3E2D0CEFAC2D}" destId="{AF0B209B-CDF9-451D-85A6-72EC65F644EB}" srcOrd="0" destOrd="0" presId="urn:microsoft.com/office/officeart/2008/layout/LinedList"/>
    <dgm:cxn modelId="{541128C4-C8D7-47A3-85EF-0EC49B251F12}" type="presParOf" srcId="{A2751570-BC00-496F-8980-3E2D0CEFAC2D}" destId="{03541A53-9298-4F9F-A437-FCE480A48E7B}" srcOrd="1" destOrd="0" presId="urn:microsoft.com/office/officeart/2008/layout/LinedList"/>
    <dgm:cxn modelId="{CD3733B5-B996-4970-B1FF-82DB4717553C}" type="presParOf" srcId="{03541A53-9298-4F9F-A437-FCE480A48E7B}" destId="{36371A89-278B-44E6-AE33-E8234B06E508}" srcOrd="0" destOrd="0" presId="urn:microsoft.com/office/officeart/2008/layout/LinedList"/>
    <dgm:cxn modelId="{78DC27BC-B024-4903-B171-87CD6ADFC459}" type="presParOf" srcId="{03541A53-9298-4F9F-A437-FCE480A48E7B}" destId="{5D40078C-0228-46DC-BE74-AD6CC015BC55}" srcOrd="1" destOrd="0" presId="urn:microsoft.com/office/officeart/2008/layout/LinedList"/>
    <dgm:cxn modelId="{E50D5B95-9897-42AD-BBC9-7D1296BAE5CE}" type="presParOf" srcId="{5D40078C-0228-46DC-BE74-AD6CC015BC55}" destId="{9186D590-4109-4121-A89F-968012BCD2A0}" srcOrd="0" destOrd="0" presId="urn:microsoft.com/office/officeart/2008/layout/LinedList"/>
    <dgm:cxn modelId="{DC08679C-78A7-44D6-9ADA-BB982BDFE9D3}" type="presParOf" srcId="{5D40078C-0228-46DC-BE74-AD6CC015BC55}" destId="{4EF47330-BBEF-4E93-AC57-CFA0FF851FD5}" srcOrd="1" destOrd="0" presId="urn:microsoft.com/office/officeart/2008/layout/LinedList"/>
    <dgm:cxn modelId="{689CA0F1-A83F-4056-947C-C71F851A52ED}" type="presParOf" srcId="{4EF47330-BBEF-4E93-AC57-CFA0FF851FD5}" destId="{22A16DA2-3DD6-4CF8-8192-10DE2A501C59}" srcOrd="0" destOrd="0" presId="urn:microsoft.com/office/officeart/2008/layout/LinedList"/>
    <dgm:cxn modelId="{CE65EE63-45F1-46B1-925E-773D07006169}" type="presParOf" srcId="{4EF47330-BBEF-4E93-AC57-CFA0FF851FD5}" destId="{22F9B40C-6D1C-4699-8B26-79CD4C14B5AA}" srcOrd="1" destOrd="0" presId="urn:microsoft.com/office/officeart/2008/layout/LinedList"/>
    <dgm:cxn modelId="{8784542D-03E6-49A5-AE83-92E098B9BF2B}" type="presParOf" srcId="{4EF47330-BBEF-4E93-AC57-CFA0FF851FD5}" destId="{313AA784-7498-45E4-819C-C56709CF2CD2}" srcOrd="2" destOrd="0" presId="urn:microsoft.com/office/officeart/2008/layout/LinedList"/>
    <dgm:cxn modelId="{D8BD75F3-F584-4B8D-96EE-4EB01F3CF212}" type="presParOf" srcId="{5D40078C-0228-46DC-BE74-AD6CC015BC55}" destId="{3DA2599A-2BB7-4F0D-98E5-C384739B6240}" srcOrd="2" destOrd="0" presId="urn:microsoft.com/office/officeart/2008/layout/LinedList"/>
    <dgm:cxn modelId="{EC7B37DE-2B42-4B29-8753-85CCAF356012}" type="presParOf" srcId="{5D40078C-0228-46DC-BE74-AD6CC015BC55}" destId="{D07C4DA4-0384-4FAE-A06C-9498B277D147}" srcOrd="3" destOrd="0" presId="urn:microsoft.com/office/officeart/2008/layout/LinedList"/>
    <dgm:cxn modelId="{325D8644-5181-45E9-8502-0192DDA5AD6D}" type="presParOf" srcId="{5D40078C-0228-46DC-BE74-AD6CC015BC55}" destId="{FD8ACC59-EF01-4767-AA82-C5CA853464A6}" srcOrd="4" destOrd="0" presId="urn:microsoft.com/office/officeart/2008/layout/LinedList"/>
    <dgm:cxn modelId="{D34A2FFB-1CCB-4B95-9797-A6B5A8818BFC}" type="presParOf" srcId="{FD8ACC59-EF01-4767-AA82-C5CA853464A6}" destId="{4EBD470F-D4B4-417C-A9D5-A4CA44CFAEC5}" srcOrd="0" destOrd="0" presId="urn:microsoft.com/office/officeart/2008/layout/LinedList"/>
    <dgm:cxn modelId="{7CBFF9B0-665A-4AB4-8ED9-FAF7562A326B}" type="presParOf" srcId="{FD8ACC59-EF01-4767-AA82-C5CA853464A6}" destId="{B72052BE-F8F2-4906-8F4A-123EED4B6BC6}" srcOrd="1" destOrd="0" presId="urn:microsoft.com/office/officeart/2008/layout/LinedList"/>
    <dgm:cxn modelId="{1D7E9DDD-3FB3-4A0F-841D-A7810B0E5865}" type="presParOf" srcId="{FD8ACC59-EF01-4767-AA82-C5CA853464A6}" destId="{3EC52F98-756C-4B92-8C2B-1FE041123391}" srcOrd="2" destOrd="0" presId="urn:microsoft.com/office/officeart/2008/layout/LinedList"/>
    <dgm:cxn modelId="{655E8BDD-1893-4243-B51C-C5586CA6EC6C}" type="presParOf" srcId="{5D40078C-0228-46DC-BE74-AD6CC015BC55}" destId="{E068F8D1-A070-4E6B-8F7A-28097F165516}" srcOrd="5" destOrd="0" presId="urn:microsoft.com/office/officeart/2008/layout/LinedList"/>
    <dgm:cxn modelId="{9667E321-1CA7-4B87-AE96-CD3263C00D7B}" type="presParOf" srcId="{5D40078C-0228-46DC-BE74-AD6CC015BC55}" destId="{39C1D651-F9B0-43BF-AE3D-B54FC421CBF9}" srcOrd="6" destOrd="0" presId="urn:microsoft.com/office/officeart/2008/layout/LinedList"/>
    <dgm:cxn modelId="{438DDFA8-4453-4989-B402-1123B372AC98}" type="presParOf" srcId="{A2751570-BC00-496F-8980-3E2D0CEFAC2D}" destId="{5CC8A9EF-96A0-4F9D-B1DD-4EFCE68E38FE}" srcOrd="2" destOrd="0" presId="urn:microsoft.com/office/officeart/2008/layout/LinedList"/>
    <dgm:cxn modelId="{73B3D89C-54B2-44BF-8650-14E7FA133EED}" type="presParOf" srcId="{A2751570-BC00-496F-8980-3E2D0CEFAC2D}" destId="{51392F81-24DD-451E-8763-4B138B1260B8}" srcOrd="3" destOrd="0" presId="urn:microsoft.com/office/officeart/2008/layout/LinedList"/>
    <dgm:cxn modelId="{2A42C7B8-E528-47B5-811D-A2F70A104C77}" type="presParOf" srcId="{51392F81-24DD-451E-8763-4B138B1260B8}" destId="{5D3F5E80-9C4A-43D8-8D32-E89F0038822E}" srcOrd="0" destOrd="0" presId="urn:microsoft.com/office/officeart/2008/layout/LinedList"/>
    <dgm:cxn modelId="{C5B86E95-6345-40A9-8DFA-64CE50C71193}" type="presParOf" srcId="{51392F81-24DD-451E-8763-4B138B1260B8}" destId="{1D8F2AC1-ABCC-4966-A148-795423BE4818}" srcOrd="1" destOrd="0" presId="urn:microsoft.com/office/officeart/2008/layout/LinedList"/>
    <dgm:cxn modelId="{168FDFF2-5B9F-4922-8B00-CE0B12A180AB}" type="presParOf" srcId="{1D8F2AC1-ABCC-4966-A148-795423BE4818}" destId="{A5071655-4857-4494-B9FE-CDA205108137}" srcOrd="0" destOrd="0" presId="urn:microsoft.com/office/officeart/2008/layout/LinedList"/>
    <dgm:cxn modelId="{8BACFD5F-DE92-4177-8D5A-0C70B0D366CB}" type="presParOf" srcId="{1D8F2AC1-ABCC-4966-A148-795423BE4818}" destId="{74BEB1D4-4C7A-4A50-85B7-2F558FD70EF8}" srcOrd="1" destOrd="0" presId="urn:microsoft.com/office/officeart/2008/layout/LinedList"/>
    <dgm:cxn modelId="{CBE424D6-EC50-45B3-B0FE-A1F1D9454211}" type="presParOf" srcId="{74BEB1D4-4C7A-4A50-85B7-2F558FD70EF8}" destId="{2E819769-46A9-4EBB-8141-281101712AA5}" srcOrd="0" destOrd="0" presId="urn:microsoft.com/office/officeart/2008/layout/LinedList"/>
    <dgm:cxn modelId="{775E88B8-14E7-4FEB-90AB-363CAC1D642A}" type="presParOf" srcId="{74BEB1D4-4C7A-4A50-85B7-2F558FD70EF8}" destId="{C690DC77-7BEE-4EDF-BE71-0A78B4E475F8}" srcOrd="1" destOrd="0" presId="urn:microsoft.com/office/officeart/2008/layout/LinedList"/>
    <dgm:cxn modelId="{10C2DA9D-CED4-4518-9ADC-70926B74039E}" type="presParOf" srcId="{74BEB1D4-4C7A-4A50-85B7-2F558FD70EF8}" destId="{93519328-F569-41AB-8BB3-ABD3AC233230}" srcOrd="2" destOrd="0" presId="urn:microsoft.com/office/officeart/2008/layout/LinedList"/>
    <dgm:cxn modelId="{CE6C9D1A-FD44-4D42-979F-6C4921BAED58}" type="presParOf" srcId="{1D8F2AC1-ABCC-4966-A148-795423BE4818}" destId="{4AA02DC5-3727-4421-9A99-F74845DA6D36}" srcOrd="2" destOrd="0" presId="urn:microsoft.com/office/officeart/2008/layout/LinedList"/>
    <dgm:cxn modelId="{65E3CB74-2C23-4EB8-84AB-CDED29FBE555}" type="presParOf" srcId="{1D8F2AC1-ABCC-4966-A148-795423BE4818}" destId="{B594F508-7D1D-4576-9400-9CCD68000E19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F7EAFB-3102-441C-B4C4-709CD0A32A88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F58391A2-27BA-4C65-9DA6-3B241DC69E6B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l-PL" sz="2400" b="1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PROW 2007-2013 – 1 100 mln Euro</a:t>
          </a:r>
          <a:endParaRPr lang="pl-PL" sz="24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BD0D6E-D45C-407D-9E08-A69A90C6177F}" type="parTrans" cxnId="{4EEEA442-6B4B-4719-8ECF-2765FF8B2635}">
      <dgm:prSet/>
      <dgm:spPr/>
      <dgm:t>
        <a:bodyPr/>
        <a:lstStyle/>
        <a:p>
          <a:endParaRPr lang="pl-PL"/>
        </a:p>
      </dgm:t>
    </dgm:pt>
    <dgm:pt modelId="{56475414-D7DE-4FE3-BCC5-CBF88038FF35}" type="sibTrans" cxnId="{4EEEA442-6B4B-4719-8ECF-2765FF8B2635}">
      <dgm:prSet/>
      <dgm:spPr/>
      <dgm:t>
        <a:bodyPr/>
        <a:lstStyle/>
        <a:p>
          <a:endParaRPr lang="pl-PL"/>
        </a:p>
      </dgm:t>
    </dgm:pt>
    <dgm:pt modelId="{52A833DE-6FCC-4224-92FE-DFCDEAB3DBDB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l-PL" sz="2400" b="1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PROW 2014-2020 – 850 mln Euro</a:t>
          </a:r>
          <a:endParaRPr lang="pl-PL" sz="24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57B6AA-3C22-4FAE-A2C3-6B379541559C}" type="parTrans" cxnId="{5E45281A-1E1C-4A09-812C-3B81D25FC12A}">
      <dgm:prSet/>
      <dgm:spPr/>
      <dgm:t>
        <a:bodyPr/>
        <a:lstStyle/>
        <a:p>
          <a:endParaRPr lang="pl-PL"/>
        </a:p>
      </dgm:t>
    </dgm:pt>
    <dgm:pt modelId="{785EA18D-6CA4-4FDF-A5FC-9C8327C4D475}" type="sibTrans" cxnId="{5E45281A-1E1C-4A09-812C-3B81D25FC12A}">
      <dgm:prSet/>
      <dgm:spPr/>
      <dgm:t>
        <a:bodyPr/>
        <a:lstStyle/>
        <a:p>
          <a:endParaRPr lang="pl-PL"/>
        </a:p>
      </dgm:t>
    </dgm:pt>
    <dgm:pt modelId="{602AEA00-A076-4981-940C-19CCFB534EBD}">
      <dgm:prSet phldrT="[Teks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l-PL" sz="2400" b="1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PS WPR 2023–2027 – 204 mln Euro</a:t>
          </a:r>
          <a:endParaRPr lang="pl-PL" sz="24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016064-1C21-4378-AA28-5C778AC83B84}" type="parTrans" cxnId="{1DDEB8F0-3957-40D7-8839-2290DD0555B2}">
      <dgm:prSet/>
      <dgm:spPr/>
      <dgm:t>
        <a:bodyPr/>
        <a:lstStyle/>
        <a:p>
          <a:endParaRPr lang="pl-PL"/>
        </a:p>
      </dgm:t>
    </dgm:pt>
    <dgm:pt modelId="{CE419991-A93E-4247-8109-3DF717B3DE55}" type="sibTrans" cxnId="{1DDEB8F0-3957-40D7-8839-2290DD0555B2}">
      <dgm:prSet/>
      <dgm:spPr/>
      <dgm:t>
        <a:bodyPr/>
        <a:lstStyle/>
        <a:p>
          <a:endParaRPr lang="pl-PL"/>
        </a:p>
      </dgm:t>
    </dgm:pt>
    <dgm:pt modelId="{EEEB3AEB-12BB-4E39-8A08-489FD97F0AC3}" type="pres">
      <dgm:prSet presAssocID="{60F7EAFB-3102-441C-B4C4-709CD0A32A8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0E9B9C6-481D-4984-8A83-0DAA216B900E}" type="pres">
      <dgm:prSet presAssocID="{F58391A2-27BA-4C65-9DA6-3B241DC69E6B}" presName="vertOne" presStyleCnt="0"/>
      <dgm:spPr/>
    </dgm:pt>
    <dgm:pt modelId="{E77358F5-32F5-4A8F-87B1-58DB8A31D491}" type="pres">
      <dgm:prSet presAssocID="{F58391A2-27BA-4C65-9DA6-3B241DC69E6B}" presName="txOne" presStyleLbl="node0" presStyleIdx="0" presStyleCnt="1" custLinFactNeighborX="284" custLinFactNeighborY="-77">
        <dgm:presLayoutVars>
          <dgm:chPref val="3"/>
        </dgm:presLayoutVars>
      </dgm:prSet>
      <dgm:spPr/>
    </dgm:pt>
    <dgm:pt modelId="{CEB81EF0-FEFC-4883-8142-B6D2AD7E4C2A}" type="pres">
      <dgm:prSet presAssocID="{F58391A2-27BA-4C65-9DA6-3B241DC69E6B}" presName="parTransOne" presStyleCnt="0"/>
      <dgm:spPr/>
    </dgm:pt>
    <dgm:pt modelId="{05944B8A-C378-4D0B-A1C6-BD86A25BC496}" type="pres">
      <dgm:prSet presAssocID="{F58391A2-27BA-4C65-9DA6-3B241DC69E6B}" presName="horzOne" presStyleCnt="0"/>
      <dgm:spPr/>
    </dgm:pt>
    <dgm:pt modelId="{6C80FB6B-85F8-4B3A-80D3-6D87A8C2089A}" type="pres">
      <dgm:prSet presAssocID="{52A833DE-6FCC-4224-92FE-DFCDEAB3DBDB}" presName="vertTwo" presStyleCnt="0"/>
      <dgm:spPr/>
    </dgm:pt>
    <dgm:pt modelId="{A54B1EDE-B1C5-4966-9BA9-44DCDE7B4A04}" type="pres">
      <dgm:prSet presAssocID="{52A833DE-6FCC-4224-92FE-DFCDEAB3DBDB}" presName="txTwo" presStyleLbl="node2" presStyleIdx="0" presStyleCnt="1" custScaleX="98470" custScaleY="102503" custLinFactNeighborX="49" custLinFactNeighborY="2490">
        <dgm:presLayoutVars>
          <dgm:chPref val="3"/>
        </dgm:presLayoutVars>
      </dgm:prSet>
      <dgm:spPr/>
    </dgm:pt>
    <dgm:pt modelId="{EFFBD08D-5831-4822-BC47-2FF5D6AEFCB9}" type="pres">
      <dgm:prSet presAssocID="{52A833DE-6FCC-4224-92FE-DFCDEAB3DBDB}" presName="parTransTwo" presStyleCnt="0"/>
      <dgm:spPr/>
    </dgm:pt>
    <dgm:pt modelId="{203B40A2-AD5C-46EF-B2E3-E44A64EFA226}" type="pres">
      <dgm:prSet presAssocID="{52A833DE-6FCC-4224-92FE-DFCDEAB3DBDB}" presName="horzTwo" presStyleCnt="0"/>
      <dgm:spPr/>
    </dgm:pt>
    <dgm:pt modelId="{62F86B7D-2513-4858-B2DA-CC886E63BE82}" type="pres">
      <dgm:prSet presAssocID="{602AEA00-A076-4981-940C-19CCFB534EBD}" presName="vertThree" presStyleCnt="0"/>
      <dgm:spPr/>
    </dgm:pt>
    <dgm:pt modelId="{47FD6A91-0383-4701-8A09-957655854434}" type="pres">
      <dgm:prSet presAssocID="{602AEA00-A076-4981-940C-19CCFB534EBD}" presName="txThree" presStyleLbl="node3" presStyleIdx="0" presStyleCnt="1" custLinFactNeighborX="327" custLinFactNeighborY="156">
        <dgm:presLayoutVars>
          <dgm:chPref val="3"/>
        </dgm:presLayoutVars>
      </dgm:prSet>
      <dgm:spPr/>
    </dgm:pt>
    <dgm:pt modelId="{6A4D7FA6-FBB6-41EE-9C9A-C334283A1DB3}" type="pres">
      <dgm:prSet presAssocID="{602AEA00-A076-4981-940C-19CCFB534EBD}" presName="horzThree" presStyleCnt="0"/>
      <dgm:spPr/>
    </dgm:pt>
  </dgm:ptLst>
  <dgm:cxnLst>
    <dgm:cxn modelId="{5E45281A-1E1C-4A09-812C-3B81D25FC12A}" srcId="{F58391A2-27BA-4C65-9DA6-3B241DC69E6B}" destId="{52A833DE-6FCC-4224-92FE-DFCDEAB3DBDB}" srcOrd="0" destOrd="0" parTransId="{9F57B6AA-3C22-4FAE-A2C3-6B379541559C}" sibTransId="{785EA18D-6CA4-4FDF-A5FC-9C8327C4D475}"/>
    <dgm:cxn modelId="{4EEEA442-6B4B-4719-8ECF-2765FF8B2635}" srcId="{60F7EAFB-3102-441C-B4C4-709CD0A32A88}" destId="{F58391A2-27BA-4C65-9DA6-3B241DC69E6B}" srcOrd="0" destOrd="0" parTransId="{63BD0D6E-D45C-407D-9E08-A69A90C6177F}" sibTransId="{56475414-D7DE-4FE3-BCC5-CBF88038FF35}"/>
    <dgm:cxn modelId="{FC00624F-EEF1-4321-8BAC-0D85A6E51CF1}" type="presOf" srcId="{F58391A2-27BA-4C65-9DA6-3B241DC69E6B}" destId="{E77358F5-32F5-4A8F-87B1-58DB8A31D491}" srcOrd="0" destOrd="0" presId="urn:microsoft.com/office/officeart/2005/8/layout/hierarchy4"/>
    <dgm:cxn modelId="{9C384282-0FD5-4B37-8C33-9D856DE6A73F}" type="presOf" srcId="{602AEA00-A076-4981-940C-19CCFB534EBD}" destId="{47FD6A91-0383-4701-8A09-957655854434}" srcOrd="0" destOrd="0" presId="urn:microsoft.com/office/officeart/2005/8/layout/hierarchy4"/>
    <dgm:cxn modelId="{1BF1C0E3-EE7E-4185-803D-DF235D98F4B4}" type="presOf" srcId="{52A833DE-6FCC-4224-92FE-DFCDEAB3DBDB}" destId="{A54B1EDE-B1C5-4966-9BA9-44DCDE7B4A04}" srcOrd="0" destOrd="0" presId="urn:microsoft.com/office/officeart/2005/8/layout/hierarchy4"/>
    <dgm:cxn modelId="{1DDEB8F0-3957-40D7-8839-2290DD0555B2}" srcId="{52A833DE-6FCC-4224-92FE-DFCDEAB3DBDB}" destId="{602AEA00-A076-4981-940C-19CCFB534EBD}" srcOrd="0" destOrd="0" parTransId="{AB016064-1C21-4378-AA28-5C778AC83B84}" sibTransId="{CE419991-A93E-4247-8109-3DF717B3DE55}"/>
    <dgm:cxn modelId="{8C6066F9-68DD-4E70-9CB3-FC6EC704FBC2}" type="presOf" srcId="{60F7EAFB-3102-441C-B4C4-709CD0A32A88}" destId="{EEEB3AEB-12BB-4E39-8A08-489FD97F0AC3}" srcOrd="0" destOrd="0" presId="urn:microsoft.com/office/officeart/2005/8/layout/hierarchy4"/>
    <dgm:cxn modelId="{05388D20-2CCF-41A5-9865-353C8CDC3423}" type="presParOf" srcId="{EEEB3AEB-12BB-4E39-8A08-489FD97F0AC3}" destId="{90E9B9C6-481D-4984-8A83-0DAA216B900E}" srcOrd="0" destOrd="0" presId="urn:microsoft.com/office/officeart/2005/8/layout/hierarchy4"/>
    <dgm:cxn modelId="{7882D782-347D-4F16-8653-C230CDC477D8}" type="presParOf" srcId="{90E9B9C6-481D-4984-8A83-0DAA216B900E}" destId="{E77358F5-32F5-4A8F-87B1-58DB8A31D491}" srcOrd="0" destOrd="0" presId="urn:microsoft.com/office/officeart/2005/8/layout/hierarchy4"/>
    <dgm:cxn modelId="{D6375CEE-F45A-46CA-B08D-0BD8E5AA354E}" type="presParOf" srcId="{90E9B9C6-481D-4984-8A83-0DAA216B900E}" destId="{CEB81EF0-FEFC-4883-8142-B6D2AD7E4C2A}" srcOrd="1" destOrd="0" presId="urn:microsoft.com/office/officeart/2005/8/layout/hierarchy4"/>
    <dgm:cxn modelId="{45D96B36-FB44-4429-834E-7D12B63029C3}" type="presParOf" srcId="{90E9B9C6-481D-4984-8A83-0DAA216B900E}" destId="{05944B8A-C378-4D0B-A1C6-BD86A25BC496}" srcOrd="2" destOrd="0" presId="urn:microsoft.com/office/officeart/2005/8/layout/hierarchy4"/>
    <dgm:cxn modelId="{FADC9D25-4326-437D-800A-7B55909E884D}" type="presParOf" srcId="{05944B8A-C378-4D0B-A1C6-BD86A25BC496}" destId="{6C80FB6B-85F8-4B3A-80D3-6D87A8C2089A}" srcOrd="0" destOrd="0" presId="urn:microsoft.com/office/officeart/2005/8/layout/hierarchy4"/>
    <dgm:cxn modelId="{8C915D95-FCAE-4DCB-8783-111264C1A9BE}" type="presParOf" srcId="{6C80FB6B-85F8-4B3A-80D3-6D87A8C2089A}" destId="{A54B1EDE-B1C5-4966-9BA9-44DCDE7B4A04}" srcOrd="0" destOrd="0" presId="urn:microsoft.com/office/officeart/2005/8/layout/hierarchy4"/>
    <dgm:cxn modelId="{2BB0126F-0CB3-4196-96C6-110AF4F4051B}" type="presParOf" srcId="{6C80FB6B-85F8-4B3A-80D3-6D87A8C2089A}" destId="{EFFBD08D-5831-4822-BC47-2FF5D6AEFCB9}" srcOrd="1" destOrd="0" presId="urn:microsoft.com/office/officeart/2005/8/layout/hierarchy4"/>
    <dgm:cxn modelId="{3C99E149-72F9-4F11-8CD0-E5325D3B7B48}" type="presParOf" srcId="{6C80FB6B-85F8-4B3A-80D3-6D87A8C2089A}" destId="{203B40A2-AD5C-46EF-B2E3-E44A64EFA226}" srcOrd="2" destOrd="0" presId="urn:microsoft.com/office/officeart/2005/8/layout/hierarchy4"/>
    <dgm:cxn modelId="{5A808CFC-541D-4C2B-AB9F-41F1C0CD27C9}" type="presParOf" srcId="{203B40A2-AD5C-46EF-B2E3-E44A64EFA226}" destId="{62F86B7D-2513-4858-B2DA-CC886E63BE82}" srcOrd="0" destOrd="0" presId="urn:microsoft.com/office/officeart/2005/8/layout/hierarchy4"/>
    <dgm:cxn modelId="{ECE4121C-ED1D-48EA-A35D-8E7B8ABCCBE0}" type="presParOf" srcId="{62F86B7D-2513-4858-B2DA-CC886E63BE82}" destId="{47FD6A91-0383-4701-8A09-957655854434}" srcOrd="0" destOrd="0" presId="urn:microsoft.com/office/officeart/2005/8/layout/hierarchy4"/>
    <dgm:cxn modelId="{AD16BC05-DE08-410A-B693-B023EDE3B5E0}" type="presParOf" srcId="{62F86B7D-2513-4858-B2DA-CC886E63BE82}" destId="{6A4D7FA6-FBB6-41EE-9C9A-C334283A1DB3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KPO</a:t>
          </a:r>
        </a:p>
        <a:p>
          <a:b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F7A69AE0-9474-40FC-91B2-B6C4FE89629E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Nabór dla MŚP  - listopad 2022 r. </a:t>
          </a:r>
        </a:p>
        <a:p>
          <a:endParaRPr lang="pl-PL" sz="1600" b="1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wnioski złożone: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2056</a:t>
          </a:r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kwota dofinansowania: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6,07 mld PLN</a:t>
          </a:r>
        </a:p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limit środków: 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ok. 808 mln Euro (3,62 mld PLN)</a:t>
          </a:r>
        </a:p>
        <a:p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F1B6CF-FCA2-46B0-871D-2F8DBC054E69}" type="parTrans" cxnId="{51E51EBF-CBD7-4BA6-AFFD-61F615804126}">
      <dgm:prSet/>
      <dgm:spPr/>
      <dgm:t>
        <a:bodyPr/>
        <a:lstStyle/>
        <a:p>
          <a:endParaRPr lang="pl-PL"/>
        </a:p>
      </dgm:t>
    </dgm:pt>
    <dgm:pt modelId="{8B27114B-A0DA-4152-AC66-FED300A9A4E6}" type="sibTrans" cxnId="{51E51EBF-CBD7-4BA6-AFFD-61F615804126}">
      <dgm:prSet/>
      <dgm:spPr/>
      <dgm:t>
        <a:bodyPr/>
        <a:lstStyle/>
        <a:p>
          <a:endParaRPr lang="pl-PL"/>
        </a:p>
      </dgm:t>
    </dgm:pt>
    <dgm:pt modelId="{776FBDB1-F21D-4375-BAB7-ED03331105E5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Nabór na „centra dystrybucji” - czerwiec 2023 r.</a:t>
          </a:r>
        </a:p>
        <a:p>
          <a:endParaRPr lang="pl-PL" sz="1600" b="1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wnioski złożone: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875</a:t>
          </a:r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kwota dofinansowania: 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4,48 mld PLN</a:t>
          </a:r>
        </a:p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limit środków: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ok. 382,8 mln Euro (1,72 mld PLN)</a:t>
          </a:r>
        </a:p>
      </dgm:t>
    </dgm:pt>
    <dgm:pt modelId="{594AECEE-0CB6-4791-A39E-64DD2361467A}" type="sibTrans" cxnId="{79C29578-C0F3-40FB-985E-241E87C211B4}">
      <dgm:prSet/>
      <dgm:spPr/>
      <dgm:t>
        <a:bodyPr/>
        <a:lstStyle/>
        <a:p>
          <a:endParaRPr lang="pl-PL"/>
        </a:p>
      </dgm:t>
    </dgm:pt>
    <dgm:pt modelId="{F021DA3C-AC71-4E84-9A3F-C6A47658FFED}" type="parTrans" cxnId="{79C29578-C0F3-40FB-985E-241E87C211B4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3" custScaleX="10038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E529FD90-9A03-4C79-9765-C15778AA2CC3}" type="pres">
      <dgm:prSet presAssocID="{F7A69AE0-9474-40FC-91B2-B6C4FE89629E}" presName="vertSpace2a" presStyleCnt="0"/>
      <dgm:spPr/>
    </dgm:pt>
    <dgm:pt modelId="{41DFDDBF-F9CD-44FA-BAED-E07A0CB00186}" type="pres">
      <dgm:prSet presAssocID="{F7A69AE0-9474-40FC-91B2-B6C4FE89629E}" presName="horz2" presStyleCnt="0"/>
      <dgm:spPr/>
    </dgm:pt>
    <dgm:pt modelId="{27ED7861-C8A0-41D6-AF4E-A5E4383C5300}" type="pres">
      <dgm:prSet presAssocID="{F7A69AE0-9474-40FC-91B2-B6C4FE89629E}" presName="horzSpace2" presStyleCnt="0"/>
      <dgm:spPr/>
    </dgm:pt>
    <dgm:pt modelId="{A7CB5806-04D6-4041-B2CD-212D1FA4F261}" type="pres">
      <dgm:prSet presAssocID="{F7A69AE0-9474-40FC-91B2-B6C4FE89629E}" presName="tx2" presStyleLbl="revTx" presStyleIdx="1" presStyleCnt="3" custScaleY="75359"/>
      <dgm:spPr/>
    </dgm:pt>
    <dgm:pt modelId="{5AACA809-F03D-41B6-8011-45AC17914122}" type="pres">
      <dgm:prSet presAssocID="{F7A69AE0-9474-40FC-91B2-B6C4FE89629E}" presName="vert2" presStyleCnt="0"/>
      <dgm:spPr/>
    </dgm:pt>
    <dgm:pt modelId="{771E4BA9-0E78-46F1-BE0F-05A5218C15AD}" type="pres">
      <dgm:prSet presAssocID="{F7A69AE0-9474-40FC-91B2-B6C4FE89629E}" presName="thinLine2b" presStyleLbl="callout" presStyleIdx="0" presStyleCnt="2"/>
      <dgm:spPr/>
    </dgm:pt>
    <dgm:pt modelId="{4F96685C-2E93-4D57-8441-BE6DD14C07C8}" type="pres">
      <dgm:prSet presAssocID="{F7A69AE0-9474-40FC-91B2-B6C4FE89629E}" presName="vertSpace2b" presStyleCnt="0"/>
      <dgm:spPr/>
    </dgm:pt>
    <dgm:pt modelId="{C7AE85DE-1CC1-45FE-9748-02B03B7351B6}" type="pres">
      <dgm:prSet presAssocID="{776FBDB1-F21D-4375-BAB7-ED03331105E5}" presName="horz2" presStyleCnt="0"/>
      <dgm:spPr/>
    </dgm:pt>
    <dgm:pt modelId="{A5B9508D-E33D-414C-BC55-A73FF260ED5B}" type="pres">
      <dgm:prSet presAssocID="{776FBDB1-F21D-4375-BAB7-ED03331105E5}" presName="horzSpace2" presStyleCnt="0"/>
      <dgm:spPr/>
    </dgm:pt>
    <dgm:pt modelId="{B7A81BFA-3F24-4363-B357-3961AAFB19A1}" type="pres">
      <dgm:prSet presAssocID="{776FBDB1-F21D-4375-BAB7-ED03331105E5}" presName="tx2" presStyleLbl="revTx" presStyleIdx="2" presStyleCnt="3"/>
      <dgm:spPr/>
    </dgm:pt>
    <dgm:pt modelId="{9D25D753-DD04-421C-BC11-3A5EB4BCAD36}" type="pres">
      <dgm:prSet presAssocID="{776FBDB1-F21D-4375-BAB7-ED03331105E5}" presName="vert2" presStyleCnt="0"/>
      <dgm:spPr/>
    </dgm:pt>
    <dgm:pt modelId="{0F11AAA9-8ED2-42C7-BD20-E63FB735CB18}" type="pres">
      <dgm:prSet presAssocID="{776FBDB1-F21D-4375-BAB7-ED03331105E5}" presName="thinLine2b" presStyleLbl="callout" presStyleIdx="1" presStyleCnt="2"/>
      <dgm:spPr/>
    </dgm:pt>
    <dgm:pt modelId="{4EED1FF1-79A6-443A-B968-DFED1C2966DC}" type="pres">
      <dgm:prSet presAssocID="{776FBDB1-F21D-4375-BAB7-ED03331105E5}" presName="vertSpace2b" presStyleCnt="0"/>
      <dgm:spPr/>
    </dgm:pt>
  </dgm:ptLst>
  <dgm:cxnLst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5B7F8A2F-B5DB-43FD-83A9-C7A45CFD2A12}" type="presOf" srcId="{776FBDB1-F21D-4375-BAB7-ED03331105E5}" destId="{B7A81BFA-3F24-4363-B357-3961AAFB19A1}" srcOrd="0" destOrd="0" presId="urn:microsoft.com/office/officeart/2008/layout/LinedList"/>
    <dgm:cxn modelId="{79C29578-C0F3-40FB-985E-241E87C211B4}" srcId="{E3E73E5B-0009-4DE0-A261-746B0149C664}" destId="{776FBDB1-F21D-4375-BAB7-ED03331105E5}" srcOrd="1" destOrd="0" parTransId="{F021DA3C-AC71-4E84-9A3F-C6A47658FFED}" sibTransId="{594AECEE-0CB6-4791-A39E-64DD2361467A}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0413529C-A71B-4F9D-9F36-50A689E57CF8}" type="presOf" srcId="{F7A69AE0-9474-40FC-91B2-B6C4FE89629E}" destId="{A7CB5806-04D6-4041-B2CD-212D1FA4F261}" srcOrd="0" destOrd="0" presId="urn:microsoft.com/office/officeart/2008/layout/LinedList"/>
    <dgm:cxn modelId="{51E51EBF-CBD7-4BA6-AFFD-61F615804126}" srcId="{E3E73E5B-0009-4DE0-A261-746B0149C664}" destId="{F7A69AE0-9474-40FC-91B2-B6C4FE89629E}" srcOrd="0" destOrd="0" parTransId="{DBF1B6CF-FCA2-46B0-871D-2F8DBC054E69}" sibTransId="{8B27114B-A0DA-4152-AC66-FED300A9A4E6}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835DCFC6-9B29-4DD0-8421-0583B3D71B2A}" type="presParOf" srcId="{9132C39B-5E74-431D-85CB-7B889DF58740}" destId="{E529FD90-9A03-4C79-9765-C15778AA2CC3}" srcOrd="0" destOrd="0" presId="urn:microsoft.com/office/officeart/2008/layout/LinedList"/>
    <dgm:cxn modelId="{3C69C9B0-509A-4DE0-BD59-7C88D3977074}" type="presParOf" srcId="{9132C39B-5E74-431D-85CB-7B889DF58740}" destId="{41DFDDBF-F9CD-44FA-BAED-E07A0CB00186}" srcOrd="1" destOrd="0" presId="urn:microsoft.com/office/officeart/2008/layout/LinedList"/>
    <dgm:cxn modelId="{E20BA716-40E8-4801-907C-54532C0C5AD9}" type="presParOf" srcId="{41DFDDBF-F9CD-44FA-BAED-E07A0CB00186}" destId="{27ED7861-C8A0-41D6-AF4E-A5E4383C5300}" srcOrd="0" destOrd="0" presId="urn:microsoft.com/office/officeart/2008/layout/LinedList"/>
    <dgm:cxn modelId="{7FEB916D-E6AF-4AF4-ADE8-03379F87705F}" type="presParOf" srcId="{41DFDDBF-F9CD-44FA-BAED-E07A0CB00186}" destId="{A7CB5806-04D6-4041-B2CD-212D1FA4F261}" srcOrd="1" destOrd="0" presId="urn:microsoft.com/office/officeart/2008/layout/LinedList"/>
    <dgm:cxn modelId="{AE5DF435-FCF6-4BD4-9361-441B48772A6E}" type="presParOf" srcId="{41DFDDBF-F9CD-44FA-BAED-E07A0CB00186}" destId="{5AACA809-F03D-41B6-8011-45AC17914122}" srcOrd="2" destOrd="0" presId="urn:microsoft.com/office/officeart/2008/layout/LinedList"/>
    <dgm:cxn modelId="{EC3D4590-EF2D-45E9-A37F-12C0AF08C03B}" type="presParOf" srcId="{9132C39B-5E74-431D-85CB-7B889DF58740}" destId="{771E4BA9-0E78-46F1-BE0F-05A5218C15AD}" srcOrd="2" destOrd="0" presId="urn:microsoft.com/office/officeart/2008/layout/LinedList"/>
    <dgm:cxn modelId="{E98BA97E-545C-4A08-A93A-3E409A6AD55E}" type="presParOf" srcId="{9132C39B-5E74-431D-85CB-7B889DF58740}" destId="{4F96685C-2E93-4D57-8441-BE6DD14C07C8}" srcOrd="3" destOrd="0" presId="urn:microsoft.com/office/officeart/2008/layout/LinedList"/>
    <dgm:cxn modelId="{5A4B6265-2D0E-42C4-A21E-381760107EFA}" type="presParOf" srcId="{9132C39B-5E74-431D-85CB-7B889DF58740}" destId="{C7AE85DE-1CC1-45FE-9748-02B03B7351B6}" srcOrd="4" destOrd="0" presId="urn:microsoft.com/office/officeart/2008/layout/LinedList"/>
    <dgm:cxn modelId="{699264D0-175E-4FFD-8105-4DA137732C8A}" type="presParOf" srcId="{C7AE85DE-1CC1-45FE-9748-02B03B7351B6}" destId="{A5B9508D-E33D-414C-BC55-A73FF260ED5B}" srcOrd="0" destOrd="0" presId="urn:microsoft.com/office/officeart/2008/layout/LinedList"/>
    <dgm:cxn modelId="{F9BC1808-4751-4F80-9FEB-A943B718E591}" type="presParOf" srcId="{C7AE85DE-1CC1-45FE-9748-02B03B7351B6}" destId="{B7A81BFA-3F24-4363-B357-3961AAFB19A1}" srcOrd="1" destOrd="0" presId="urn:microsoft.com/office/officeart/2008/layout/LinedList"/>
    <dgm:cxn modelId="{82A4DBC3-1721-44F2-9224-BC49DA9A101D}" type="presParOf" srcId="{C7AE85DE-1CC1-45FE-9748-02B03B7351B6}" destId="{9D25D753-DD04-421C-BC11-3A5EB4BCAD36}" srcOrd="2" destOrd="0" presId="urn:microsoft.com/office/officeart/2008/layout/LinedList"/>
    <dgm:cxn modelId="{C6B32039-FA99-415A-84BC-F994391ABE52}" type="presParOf" srcId="{9132C39B-5E74-431D-85CB-7B889DF58740}" destId="{0F11AAA9-8ED2-42C7-BD20-E63FB735CB18}" srcOrd="5" destOrd="0" presId="urn:microsoft.com/office/officeart/2008/layout/LinedList"/>
    <dgm:cxn modelId="{85A1A0C0-775A-4126-B3B6-8D87AC2E7BEE}" type="presParOf" srcId="{9132C39B-5E74-431D-85CB-7B889DF58740}" destId="{4EED1FF1-79A6-443A-B968-DFED1C2966DC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73FCA2-D9AD-4EF8-BE3B-94751B2923BD}" type="doc">
      <dgm:prSet loTypeId="urn:microsoft.com/office/officeart/2005/8/layout/vList2" loCatId="list" qsTypeId="urn:microsoft.com/office/officeart/2005/8/quickstyle/simple4" qsCatId="simple" csTypeId="urn:microsoft.com/office/officeart/2005/8/colors/accent4_4" csCatId="accent4" phldr="1"/>
      <dgm:spPr/>
      <dgm:t>
        <a:bodyPr/>
        <a:lstStyle/>
        <a:p>
          <a:endParaRPr lang="pl-PL"/>
        </a:p>
      </dgm:t>
    </dgm:pt>
    <dgm:pt modelId="{1F6770A1-F9ED-4A1A-98A2-C7DE21F46874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>
        <a:ln/>
      </dgm:spPr>
      <dgm:t>
        <a:bodyPr spcFirstLastPara="0" vert="horz" wrap="square" lIns="60960" tIns="60960" rIns="60960" bIns="60960" numCol="1" spcCol="1270" anchor="ctr" anchorCtr="0"/>
        <a:lstStyle/>
        <a:p>
          <a:pPr algn="just"/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grupy producentów rolnych i ich związki, spółdzielnie, spółdzielnie 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rolników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organizacje producentów i ich zrzeszenia, organizacje międzybranżowe prowadzące lub planujące rozpocząć działalność w zakresie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przetwarzania lub wprowadzania do obrotu produktów rolnych</a:t>
          </a:r>
        </a:p>
      </dgm:t>
    </dgm:pt>
    <dgm:pt modelId="{033F2A54-3D88-4C0A-B151-45A6FBF75590}" type="parTrans" cxnId="{FA5B917D-9D70-41C2-8A5C-4C034033C903}">
      <dgm:prSet/>
      <dgm:spPr/>
      <dgm:t>
        <a:bodyPr/>
        <a:lstStyle/>
        <a:p>
          <a:endParaRPr lang="pl-PL"/>
        </a:p>
      </dgm:t>
    </dgm:pt>
    <dgm:pt modelId="{B8E72083-0275-4056-A569-EBA7169985BE}" type="sibTrans" cxnId="{FA5B917D-9D70-41C2-8A5C-4C034033C903}">
      <dgm:prSet/>
      <dgm:spPr/>
      <dgm:t>
        <a:bodyPr/>
        <a:lstStyle/>
        <a:p>
          <a:endParaRPr lang="pl-PL"/>
        </a:p>
      </dgm:t>
    </dgm:pt>
    <dgm:pt modelId="{31D06E94-8BED-41FD-9A99-EC1621D1E337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pPr algn="just"/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przedsiębiorstwa MŚP prowadzące lub planujące rozpocząć działalność w zakresie </a:t>
          </a:r>
          <a:r>
            <a:rPr lang="pl-PL" sz="1600" b="1" i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przetwarzania produktów rolnych (bez obrotu hurtowego)</a:t>
          </a:r>
        </a:p>
      </dgm:t>
    </dgm:pt>
    <dgm:pt modelId="{C02D11B6-98E9-4969-A86C-3F795190DA0B}" type="sibTrans" cxnId="{DB385BE1-DD06-488B-8AD3-D0EB2C0531CC}">
      <dgm:prSet/>
      <dgm:spPr/>
      <dgm:t>
        <a:bodyPr/>
        <a:lstStyle/>
        <a:p>
          <a:endParaRPr lang="pl-PL"/>
        </a:p>
      </dgm:t>
    </dgm:pt>
    <dgm:pt modelId="{D5650A87-9508-4A0C-996C-E0245A12255F}" type="parTrans" cxnId="{DB385BE1-DD06-488B-8AD3-D0EB2C0531CC}">
      <dgm:prSet/>
      <dgm:spPr/>
      <dgm:t>
        <a:bodyPr/>
        <a:lstStyle/>
        <a:p>
          <a:endParaRPr lang="pl-PL"/>
        </a:p>
      </dgm:t>
    </dgm:pt>
    <dgm:pt modelId="{22757216-FEC9-40CD-A7C3-9BBDD0C3FEFD}" type="pres">
      <dgm:prSet presAssocID="{0073FCA2-D9AD-4EF8-BE3B-94751B2923BD}" presName="linear" presStyleCnt="0">
        <dgm:presLayoutVars>
          <dgm:animLvl val="lvl"/>
          <dgm:resizeHandles val="exact"/>
        </dgm:presLayoutVars>
      </dgm:prSet>
      <dgm:spPr/>
    </dgm:pt>
    <dgm:pt modelId="{1A722304-4199-4583-8601-E16357D42E30}" type="pres">
      <dgm:prSet presAssocID="{31D06E94-8BED-41FD-9A99-EC1621D1E337}" presName="parentText" presStyleLbl="node1" presStyleIdx="0" presStyleCnt="2" custScaleY="61621" custLinFactNeighborX="-802" custLinFactNeighborY="38669">
        <dgm:presLayoutVars>
          <dgm:chMax val="0"/>
          <dgm:bulletEnabled val="1"/>
        </dgm:presLayoutVars>
      </dgm:prSet>
      <dgm:spPr/>
    </dgm:pt>
    <dgm:pt modelId="{245C790A-7655-4AEF-8707-392BA5143AF7}" type="pres">
      <dgm:prSet presAssocID="{C02D11B6-98E9-4969-A86C-3F795190DA0B}" presName="spacer" presStyleCnt="0"/>
      <dgm:spPr/>
    </dgm:pt>
    <dgm:pt modelId="{54CE816E-BC33-404A-98CC-C9EDE86B3520}" type="pres">
      <dgm:prSet presAssocID="{1F6770A1-F9ED-4A1A-98A2-C7DE21F46874}" presName="parentText" presStyleLbl="node1" presStyleIdx="1" presStyleCnt="2" custScaleY="72375" custLinFactNeighborX="571" custLinFactNeighborY="11080">
        <dgm:presLayoutVars>
          <dgm:chMax val="0"/>
          <dgm:bulletEnabled val="1"/>
        </dgm:presLayoutVars>
      </dgm:prSet>
      <dgm:spPr>
        <a:xfrm>
          <a:off x="0" y="1054753"/>
          <a:ext cx="8581102" cy="880659"/>
        </a:xfrm>
        <a:prstGeom prst="roundRect">
          <a:avLst/>
        </a:prstGeom>
      </dgm:spPr>
    </dgm:pt>
  </dgm:ptLst>
  <dgm:cxnLst>
    <dgm:cxn modelId="{8F30B656-665C-4C3F-8DB6-8AADD3BF3492}" type="presOf" srcId="{31D06E94-8BED-41FD-9A99-EC1621D1E337}" destId="{1A722304-4199-4583-8601-E16357D42E30}" srcOrd="0" destOrd="0" presId="urn:microsoft.com/office/officeart/2005/8/layout/vList2"/>
    <dgm:cxn modelId="{FA5B917D-9D70-41C2-8A5C-4C034033C903}" srcId="{0073FCA2-D9AD-4EF8-BE3B-94751B2923BD}" destId="{1F6770A1-F9ED-4A1A-98A2-C7DE21F46874}" srcOrd="1" destOrd="0" parTransId="{033F2A54-3D88-4C0A-B151-45A6FBF75590}" sibTransId="{B8E72083-0275-4056-A569-EBA7169985BE}"/>
    <dgm:cxn modelId="{FEDA7EB4-786B-4D10-A8B5-DC42167BAAF0}" type="presOf" srcId="{0073FCA2-D9AD-4EF8-BE3B-94751B2923BD}" destId="{22757216-FEC9-40CD-A7C3-9BBDD0C3FEFD}" srcOrd="0" destOrd="0" presId="urn:microsoft.com/office/officeart/2005/8/layout/vList2"/>
    <dgm:cxn modelId="{ADF6B7C5-ED06-4338-B3A4-7705596BEB6F}" type="presOf" srcId="{1F6770A1-F9ED-4A1A-98A2-C7DE21F46874}" destId="{54CE816E-BC33-404A-98CC-C9EDE86B3520}" srcOrd="0" destOrd="0" presId="urn:microsoft.com/office/officeart/2005/8/layout/vList2"/>
    <dgm:cxn modelId="{DB385BE1-DD06-488B-8AD3-D0EB2C0531CC}" srcId="{0073FCA2-D9AD-4EF8-BE3B-94751B2923BD}" destId="{31D06E94-8BED-41FD-9A99-EC1621D1E337}" srcOrd="0" destOrd="0" parTransId="{D5650A87-9508-4A0C-996C-E0245A12255F}" sibTransId="{C02D11B6-98E9-4969-A86C-3F795190DA0B}"/>
    <dgm:cxn modelId="{A3409476-DFFF-402F-A19D-2BC24AEA9052}" type="presParOf" srcId="{22757216-FEC9-40CD-A7C3-9BBDD0C3FEFD}" destId="{1A722304-4199-4583-8601-E16357D42E30}" srcOrd="0" destOrd="0" presId="urn:microsoft.com/office/officeart/2005/8/layout/vList2"/>
    <dgm:cxn modelId="{545EB3D8-1A05-42C1-8287-9822EDEB1CCE}" type="presParOf" srcId="{22757216-FEC9-40CD-A7C3-9BBDD0C3FEFD}" destId="{245C790A-7655-4AEF-8707-392BA5143AF7}" srcOrd="1" destOrd="0" presId="urn:microsoft.com/office/officeart/2005/8/layout/vList2"/>
    <dgm:cxn modelId="{153478C7-5CBC-4CCA-9183-9BABC913711E}" type="presParOf" srcId="{22757216-FEC9-40CD-A7C3-9BBDD0C3FEFD}" destId="{54CE816E-BC33-404A-98CC-C9EDE86B352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kwalifikowane</a:t>
          </a:r>
          <a:b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F7A69AE0-9474-40FC-91B2-B6C4FE89629E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Budowa, modernizacja lub przebudowa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budynków produkcyjnych lub magazynowych </a:t>
          </a:r>
          <a:b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F1B6CF-FCA2-46B0-871D-2F8DBC054E69}" type="parTrans" cxnId="{51E51EBF-CBD7-4BA6-AFFD-61F615804126}">
      <dgm:prSet/>
      <dgm:spPr/>
      <dgm:t>
        <a:bodyPr/>
        <a:lstStyle/>
        <a:p>
          <a:endParaRPr lang="pl-PL"/>
        </a:p>
      </dgm:t>
    </dgm:pt>
    <dgm:pt modelId="{8B27114B-A0DA-4152-AC66-FED300A9A4E6}" type="sibTrans" cxnId="{51E51EBF-CBD7-4BA6-AFFD-61F615804126}">
      <dgm:prSet/>
      <dgm:spPr/>
      <dgm:t>
        <a:bodyPr/>
        <a:lstStyle/>
        <a:p>
          <a:endParaRPr lang="pl-PL"/>
        </a:p>
      </dgm:t>
    </dgm:pt>
    <dgm:pt modelId="{776FBDB1-F21D-4375-BAB7-ED03331105E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Budowa, modernizacja lub rozbudowa </a:t>
          </a:r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infrastruktury i urządzeń do składowania i zagospodarowania odpadów, oczyszczalni ścieków, biogazowni, systemów fotowoltaicznych, magazynów energii, odzysku ciepła, pomp ciepła, pieców na biomasę (uwaga: bez kotłów na słomę), zastosowanie czynników o zmniejszonym oddziaływaniu na środowisko </a:t>
          </a:r>
        </a:p>
      </dgm:t>
    </dgm:pt>
    <dgm:pt modelId="{594AECEE-0CB6-4791-A39E-64DD2361467A}" type="sibTrans" cxnId="{79C29578-C0F3-40FB-985E-241E87C211B4}">
      <dgm:prSet/>
      <dgm:spPr/>
      <dgm:t>
        <a:bodyPr/>
        <a:lstStyle/>
        <a:p>
          <a:endParaRPr lang="pl-PL"/>
        </a:p>
      </dgm:t>
    </dgm:pt>
    <dgm:pt modelId="{F021DA3C-AC71-4E84-9A3F-C6A47658FFED}" type="parTrans" cxnId="{79C29578-C0F3-40FB-985E-241E87C211B4}">
      <dgm:prSet/>
      <dgm:spPr/>
      <dgm:t>
        <a:bodyPr/>
        <a:lstStyle/>
        <a:p>
          <a:endParaRPr lang="pl-PL"/>
        </a:p>
      </dgm:t>
    </dgm:pt>
    <dgm:pt modelId="{D7846D99-A0C5-4577-B98A-5CC567C5359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maszyn lub urządzeń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 przetwarzania, magazynowania lub przygotowania produktów do sprzedaży</a:t>
          </a:r>
        </a:p>
      </dgm:t>
    </dgm:pt>
    <dgm:pt modelId="{1F80BBA3-FA16-417E-8659-AC3A86FFB16F}" type="sibTrans" cxnId="{4D2DDF45-A249-4030-AA85-366CF41C6400}">
      <dgm:prSet/>
      <dgm:spPr/>
      <dgm:t>
        <a:bodyPr/>
        <a:lstStyle/>
        <a:p>
          <a:endParaRPr lang="pl-PL"/>
        </a:p>
      </dgm:t>
    </dgm:pt>
    <dgm:pt modelId="{9BF41B1E-2881-42D1-A4F1-42C2E8EF3E0B}" type="parTrans" cxnId="{4D2DDF45-A249-4030-AA85-366CF41C6400}">
      <dgm:prSet/>
      <dgm:spPr/>
      <dgm:t>
        <a:bodyPr/>
        <a:lstStyle/>
        <a:p>
          <a:endParaRPr lang="pl-PL"/>
        </a:p>
      </dgm:t>
    </dgm:pt>
    <dgm:pt modelId="{E8FB128F-E0E2-4BDC-AB13-A50C40F40AEE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aparatury pomiarowej, kontrolnej oraz sprzętu do sterowania procesem produkcji lub magazynowania </a:t>
          </a:r>
        </a:p>
      </dgm:t>
    </dgm:pt>
    <dgm:pt modelId="{2EA72C75-9968-42BF-9E3C-BC537E801F74}" type="parTrans" cxnId="{BD1FA9E4-A86D-424B-BFA4-8DD33AB8A189}">
      <dgm:prSet/>
      <dgm:spPr/>
      <dgm:t>
        <a:bodyPr/>
        <a:lstStyle/>
        <a:p>
          <a:endParaRPr lang="pl-PL"/>
        </a:p>
      </dgm:t>
    </dgm:pt>
    <dgm:pt modelId="{3875165C-BA39-4CA7-8523-18845ED56A06}" type="sibTrans" cxnId="{BD1FA9E4-A86D-424B-BFA4-8DD33AB8A189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5" custScaleX="10038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E529FD90-9A03-4C79-9765-C15778AA2CC3}" type="pres">
      <dgm:prSet presAssocID="{F7A69AE0-9474-40FC-91B2-B6C4FE89629E}" presName="vertSpace2a" presStyleCnt="0"/>
      <dgm:spPr/>
    </dgm:pt>
    <dgm:pt modelId="{41DFDDBF-F9CD-44FA-BAED-E07A0CB00186}" type="pres">
      <dgm:prSet presAssocID="{F7A69AE0-9474-40FC-91B2-B6C4FE89629E}" presName="horz2" presStyleCnt="0"/>
      <dgm:spPr/>
    </dgm:pt>
    <dgm:pt modelId="{27ED7861-C8A0-41D6-AF4E-A5E4383C5300}" type="pres">
      <dgm:prSet presAssocID="{F7A69AE0-9474-40FC-91B2-B6C4FE89629E}" presName="horzSpace2" presStyleCnt="0"/>
      <dgm:spPr/>
    </dgm:pt>
    <dgm:pt modelId="{A7CB5806-04D6-4041-B2CD-212D1FA4F261}" type="pres">
      <dgm:prSet presAssocID="{F7A69AE0-9474-40FC-91B2-B6C4FE89629E}" presName="tx2" presStyleLbl="revTx" presStyleIdx="1" presStyleCnt="5" custScaleY="75359"/>
      <dgm:spPr/>
    </dgm:pt>
    <dgm:pt modelId="{5AACA809-F03D-41B6-8011-45AC17914122}" type="pres">
      <dgm:prSet presAssocID="{F7A69AE0-9474-40FC-91B2-B6C4FE89629E}" presName="vert2" presStyleCnt="0"/>
      <dgm:spPr/>
    </dgm:pt>
    <dgm:pt modelId="{771E4BA9-0E78-46F1-BE0F-05A5218C15AD}" type="pres">
      <dgm:prSet presAssocID="{F7A69AE0-9474-40FC-91B2-B6C4FE89629E}" presName="thinLine2b" presStyleLbl="callout" presStyleIdx="0" presStyleCnt="4"/>
      <dgm:spPr/>
    </dgm:pt>
    <dgm:pt modelId="{4F96685C-2E93-4D57-8441-BE6DD14C07C8}" type="pres">
      <dgm:prSet presAssocID="{F7A69AE0-9474-40FC-91B2-B6C4FE89629E}" presName="vertSpace2b" presStyleCnt="0"/>
      <dgm:spPr/>
    </dgm:pt>
    <dgm:pt modelId="{C7AE85DE-1CC1-45FE-9748-02B03B7351B6}" type="pres">
      <dgm:prSet presAssocID="{776FBDB1-F21D-4375-BAB7-ED03331105E5}" presName="horz2" presStyleCnt="0"/>
      <dgm:spPr/>
    </dgm:pt>
    <dgm:pt modelId="{A5B9508D-E33D-414C-BC55-A73FF260ED5B}" type="pres">
      <dgm:prSet presAssocID="{776FBDB1-F21D-4375-BAB7-ED03331105E5}" presName="horzSpace2" presStyleCnt="0"/>
      <dgm:spPr/>
    </dgm:pt>
    <dgm:pt modelId="{B7A81BFA-3F24-4363-B357-3961AAFB19A1}" type="pres">
      <dgm:prSet presAssocID="{776FBDB1-F21D-4375-BAB7-ED03331105E5}" presName="tx2" presStyleLbl="revTx" presStyleIdx="2" presStyleCnt="5" custScaleY="139241"/>
      <dgm:spPr/>
    </dgm:pt>
    <dgm:pt modelId="{9D25D753-DD04-421C-BC11-3A5EB4BCAD36}" type="pres">
      <dgm:prSet presAssocID="{776FBDB1-F21D-4375-BAB7-ED03331105E5}" presName="vert2" presStyleCnt="0"/>
      <dgm:spPr/>
    </dgm:pt>
    <dgm:pt modelId="{0F11AAA9-8ED2-42C7-BD20-E63FB735CB18}" type="pres">
      <dgm:prSet presAssocID="{776FBDB1-F21D-4375-BAB7-ED03331105E5}" presName="thinLine2b" presStyleLbl="callout" presStyleIdx="1" presStyleCnt="4"/>
      <dgm:spPr/>
    </dgm:pt>
    <dgm:pt modelId="{4EED1FF1-79A6-443A-B968-DFED1C2966DC}" type="pres">
      <dgm:prSet presAssocID="{776FBDB1-F21D-4375-BAB7-ED03331105E5}" presName="vertSpace2b" presStyleCnt="0"/>
      <dgm:spPr/>
    </dgm:pt>
    <dgm:pt modelId="{34188133-C469-416D-B11A-63700D041DD1}" type="pres">
      <dgm:prSet presAssocID="{D7846D99-A0C5-4577-B98A-5CC567C5359A}" presName="horz2" presStyleCnt="0"/>
      <dgm:spPr/>
    </dgm:pt>
    <dgm:pt modelId="{567F8397-53DF-44D2-9D87-DD1506021B11}" type="pres">
      <dgm:prSet presAssocID="{D7846D99-A0C5-4577-B98A-5CC567C5359A}" presName="horzSpace2" presStyleCnt="0"/>
      <dgm:spPr/>
    </dgm:pt>
    <dgm:pt modelId="{233926B2-F31A-4196-9659-2DC921FD54DE}" type="pres">
      <dgm:prSet presAssocID="{D7846D99-A0C5-4577-B98A-5CC567C5359A}" presName="tx2" presStyleLbl="revTx" presStyleIdx="3" presStyleCnt="5" custScaleY="88259"/>
      <dgm:spPr/>
    </dgm:pt>
    <dgm:pt modelId="{5DAC54E1-D2F7-4CF0-986F-BE9966F52767}" type="pres">
      <dgm:prSet presAssocID="{D7846D99-A0C5-4577-B98A-5CC567C5359A}" presName="vert2" presStyleCnt="0"/>
      <dgm:spPr/>
    </dgm:pt>
    <dgm:pt modelId="{9EAC0386-F467-435E-A8DC-7E40BF4A117A}" type="pres">
      <dgm:prSet presAssocID="{D7846D99-A0C5-4577-B98A-5CC567C5359A}" presName="thinLine2b" presStyleLbl="callout" presStyleIdx="2" presStyleCnt="4"/>
      <dgm:spPr/>
    </dgm:pt>
    <dgm:pt modelId="{92F1F698-1087-4021-A67F-1D4C3C56208F}" type="pres">
      <dgm:prSet presAssocID="{D7846D99-A0C5-4577-B98A-5CC567C5359A}" presName="vertSpace2b" presStyleCnt="0"/>
      <dgm:spPr/>
    </dgm:pt>
    <dgm:pt modelId="{B72EEA36-B61F-4CD2-9DD3-9C26797E6293}" type="pres">
      <dgm:prSet presAssocID="{E8FB128F-E0E2-4BDC-AB13-A50C40F40AEE}" presName="horz2" presStyleCnt="0"/>
      <dgm:spPr/>
    </dgm:pt>
    <dgm:pt modelId="{C9800790-45DA-4A71-BB52-0B54EDD86215}" type="pres">
      <dgm:prSet presAssocID="{E8FB128F-E0E2-4BDC-AB13-A50C40F40AEE}" presName="horzSpace2" presStyleCnt="0"/>
      <dgm:spPr/>
    </dgm:pt>
    <dgm:pt modelId="{D6F35D95-5359-4C08-9B29-B5669DDFEA57}" type="pres">
      <dgm:prSet presAssocID="{E8FB128F-E0E2-4BDC-AB13-A50C40F40AEE}" presName="tx2" presStyleLbl="revTx" presStyleIdx="4" presStyleCnt="5"/>
      <dgm:spPr/>
    </dgm:pt>
    <dgm:pt modelId="{08E5FCA3-BE89-46DC-8307-3F641B7D7AFD}" type="pres">
      <dgm:prSet presAssocID="{E8FB128F-E0E2-4BDC-AB13-A50C40F40AEE}" presName="vert2" presStyleCnt="0"/>
      <dgm:spPr/>
    </dgm:pt>
    <dgm:pt modelId="{37A82BEC-3DF8-4C05-80FB-3DD2A27DAD72}" type="pres">
      <dgm:prSet presAssocID="{E8FB128F-E0E2-4BDC-AB13-A50C40F40AEE}" presName="thinLine2b" presStyleLbl="callout" presStyleIdx="3" presStyleCnt="4"/>
      <dgm:spPr/>
    </dgm:pt>
    <dgm:pt modelId="{5BA6D31A-DDF9-44F8-A01C-6D7FD28B48E0}" type="pres">
      <dgm:prSet presAssocID="{E8FB128F-E0E2-4BDC-AB13-A50C40F40AEE}" presName="vertSpace2b" presStyleCnt="0"/>
      <dgm:spPr/>
    </dgm:pt>
  </dgm:ptLst>
  <dgm:cxnLst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5B7F8A2F-B5DB-43FD-83A9-C7A45CFD2A12}" type="presOf" srcId="{776FBDB1-F21D-4375-BAB7-ED03331105E5}" destId="{B7A81BFA-3F24-4363-B357-3961AAFB19A1}" srcOrd="0" destOrd="0" presId="urn:microsoft.com/office/officeart/2008/layout/LinedList"/>
    <dgm:cxn modelId="{4D2DDF45-A249-4030-AA85-366CF41C6400}" srcId="{E3E73E5B-0009-4DE0-A261-746B0149C664}" destId="{D7846D99-A0C5-4577-B98A-5CC567C5359A}" srcOrd="2" destOrd="0" parTransId="{9BF41B1E-2881-42D1-A4F1-42C2E8EF3E0B}" sibTransId="{1F80BBA3-FA16-417E-8659-AC3A86FFB16F}"/>
    <dgm:cxn modelId="{79C29578-C0F3-40FB-985E-241E87C211B4}" srcId="{E3E73E5B-0009-4DE0-A261-746B0149C664}" destId="{776FBDB1-F21D-4375-BAB7-ED03331105E5}" srcOrd="1" destOrd="0" parTransId="{F021DA3C-AC71-4E84-9A3F-C6A47658FFED}" sibTransId="{594AECEE-0CB6-4791-A39E-64DD2361467A}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0413529C-A71B-4F9D-9F36-50A689E57CF8}" type="presOf" srcId="{F7A69AE0-9474-40FC-91B2-B6C4FE89629E}" destId="{A7CB5806-04D6-4041-B2CD-212D1FA4F261}" srcOrd="0" destOrd="0" presId="urn:microsoft.com/office/officeart/2008/layout/LinedList"/>
    <dgm:cxn modelId="{78CD57B8-343F-41F5-A8BF-31C630CB6C1D}" type="presOf" srcId="{E8FB128F-E0E2-4BDC-AB13-A50C40F40AEE}" destId="{D6F35D95-5359-4C08-9B29-B5669DDFEA57}" srcOrd="0" destOrd="0" presId="urn:microsoft.com/office/officeart/2008/layout/LinedList"/>
    <dgm:cxn modelId="{51E51EBF-CBD7-4BA6-AFFD-61F615804126}" srcId="{E3E73E5B-0009-4DE0-A261-746B0149C664}" destId="{F7A69AE0-9474-40FC-91B2-B6C4FE89629E}" srcOrd="0" destOrd="0" parTransId="{DBF1B6CF-FCA2-46B0-871D-2F8DBC054E69}" sibTransId="{8B27114B-A0DA-4152-AC66-FED300A9A4E6}"/>
    <dgm:cxn modelId="{BD1FA9E4-A86D-424B-BFA4-8DD33AB8A189}" srcId="{E3E73E5B-0009-4DE0-A261-746B0149C664}" destId="{E8FB128F-E0E2-4BDC-AB13-A50C40F40AEE}" srcOrd="3" destOrd="0" parTransId="{2EA72C75-9968-42BF-9E3C-BC537E801F74}" sibTransId="{3875165C-BA39-4CA7-8523-18845ED56A06}"/>
    <dgm:cxn modelId="{4FDA59E5-F2EC-47C8-B9C2-D4C49EFF6907}" type="presOf" srcId="{D7846D99-A0C5-4577-B98A-5CC567C5359A}" destId="{233926B2-F31A-4196-9659-2DC921FD54DE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835DCFC6-9B29-4DD0-8421-0583B3D71B2A}" type="presParOf" srcId="{9132C39B-5E74-431D-85CB-7B889DF58740}" destId="{E529FD90-9A03-4C79-9765-C15778AA2CC3}" srcOrd="0" destOrd="0" presId="urn:microsoft.com/office/officeart/2008/layout/LinedList"/>
    <dgm:cxn modelId="{3C69C9B0-509A-4DE0-BD59-7C88D3977074}" type="presParOf" srcId="{9132C39B-5E74-431D-85CB-7B889DF58740}" destId="{41DFDDBF-F9CD-44FA-BAED-E07A0CB00186}" srcOrd="1" destOrd="0" presId="urn:microsoft.com/office/officeart/2008/layout/LinedList"/>
    <dgm:cxn modelId="{E20BA716-40E8-4801-907C-54532C0C5AD9}" type="presParOf" srcId="{41DFDDBF-F9CD-44FA-BAED-E07A0CB00186}" destId="{27ED7861-C8A0-41D6-AF4E-A5E4383C5300}" srcOrd="0" destOrd="0" presId="urn:microsoft.com/office/officeart/2008/layout/LinedList"/>
    <dgm:cxn modelId="{7FEB916D-E6AF-4AF4-ADE8-03379F87705F}" type="presParOf" srcId="{41DFDDBF-F9CD-44FA-BAED-E07A0CB00186}" destId="{A7CB5806-04D6-4041-B2CD-212D1FA4F261}" srcOrd="1" destOrd="0" presId="urn:microsoft.com/office/officeart/2008/layout/LinedList"/>
    <dgm:cxn modelId="{AE5DF435-FCF6-4BD4-9361-441B48772A6E}" type="presParOf" srcId="{41DFDDBF-F9CD-44FA-BAED-E07A0CB00186}" destId="{5AACA809-F03D-41B6-8011-45AC17914122}" srcOrd="2" destOrd="0" presId="urn:microsoft.com/office/officeart/2008/layout/LinedList"/>
    <dgm:cxn modelId="{EC3D4590-EF2D-45E9-A37F-12C0AF08C03B}" type="presParOf" srcId="{9132C39B-5E74-431D-85CB-7B889DF58740}" destId="{771E4BA9-0E78-46F1-BE0F-05A5218C15AD}" srcOrd="2" destOrd="0" presId="urn:microsoft.com/office/officeart/2008/layout/LinedList"/>
    <dgm:cxn modelId="{E98BA97E-545C-4A08-A93A-3E409A6AD55E}" type="presParOf" srcId="{9132C39B-5E74-431D-85CB-7B889DF58740}" destId="{4F96685C-2E93-4D57-8441-BE6DD14C07C8}" srcOrd="3" destOrd="0" presId="urn:microsoft.com/office/officeart/2008/layout/LinedList"/>
    <dgm:cxn modelId="{5A4B6265-2D0E-42C4-A21E-381760107EFA}" type="presParOf" srcId="{9132C39B-5E74-431D-85CB-7B889DF58740}" destId="{C7AE85DE-1CC1-45FE-9748-02B03B7351B6}" srcOrd="4" destOrd="0" presId="urn:microsoft.com/office/officeart/2008/layout/LinedList"/>
    <dgm:cxn modelId="{699264D0-175E-4FFD-8105-4DA137732C8A}" type="presParOf" srcId="{C7AE85DE-1CC1-45FE-9748-02B03B7351B6}" destId="{A5B9508D-E33D-414C-BC55-A73FF260ED5B}" srcOrd="0" destOrd="0" presId="urn:microsoft.com/office/officeart/2008/layout/LinedList"/>
    <dgm:cxn modelId="{F9BC1808-4751-4F80-9FEB-A943B718E591}" type="presParOf" srcId="{C7AE85DE-1CC1-45FE-9748-02B03B7351B6}" destId="{B7A81BFA-3F24-4363-B357-3961AAFB19A1}" srcOrd="1" destOrd="0" presId="urn:microsoft.com/office/officeart/2008/layout/LinedList"/>
    <dgm:cxn modelId="{82A4DBC3-1721-44F2-9224-BC49DA9A101D}" type="presParOf" srcId="{C7AE85DE-1CC1-45FE-9748-02B03B7351B6}" destId="{9D25D753-DD04-421C-BC11-3A5EB4BCAD36}" srcOrd="2" destOrd="0" presId="urn:microsoft.com/office/officeart/2008/layout/LinedList"/>
    <dgm:cxn modelId="{C6B32039-FA99-415A-84BC-F994391ABE52}" type="presParOf" srcId="{9132C39B-5E74-431D-85CB-7B889DF58740}" destId="{0F11AAA9-8ED2-42C7-BD20-E63FB735CB18}" srcOrd="5" destOrd="0" presId="urn:microsoft.com/office/officeart/2008/layout/LinedList"/>
    <dgm:cxn modelId="{85A1A0C0-775A-4126-B3B6-8D87AC2E7BEE}" type="presParOf" srcId="{9132C39B-5E74-431D-85CB-7B889DF58740}" destId="{4EED1FF1-79A6-443A-B968-DFED1C2966DC}" srcOrd="6" destOrd="0" presId="urn:microsoft.com/office/officeart/2008/layout/LinedList"/>
    <dgm:cxn modelId="{716CF1A0-28FA-4747-9F6E-1BB495266B84}" type="presParOf" srcId="{9132C39B-5E74-431D-85CB-7B889DF58740}" destId="{34188133-C469-416D-B11A-63700D041DD1}" srcOrd="7" destOrd="0" presId="urn:microsoft.com/office/officeart/2008/layout/LinedList"/>
    <dgm:cxn modelId="{7B654534-F1C7-4056-AABD-67E88A103B2C}" type="presParOf" srcId="{34188133-C469-416D-B11A-63700D041DD1}" destId="{567F8397-53DF-44D2-9D87-DD1506021B11}" srcOrd="0" destOrd="0" presId="urn:microsoft.com/office/officeart/2008/layout/LinedList"/>
    <dgm:cxn modelId="{A55AE1B7-2674-4DCF-9AAD-3070696651F9}" type="presParOf" srcId="{34188133-C469-416D-B11A-63700D041DD1}" destId="{233926B2-F31A-4196-9659-2DC921FD54DE}" srcOrd="1" destOrd="0" presId="urn:microsoft.com/office/officeart/2008/layout/LinedList"/>
    <dgm:cxn modelId="{CDFE6954-A669-41BD-8B1D-01FAA09B6D00}" type="presParOf" srcId="{34188133-C469-416D-B11A-63700D041DD1}" destId="{5DAC54E1-D2F7-4CF0-986F-BE9966F52767}" srcOrd="2" destOrd="0" presId="urn:microsoft.com/office/officeart/2008/layout/LinedList"/>
    <dgm:cxn modelId="{137936A5-699A-4F0A-9DAF-E5C0AB57D3CA}" type="presParOf" srcId="{9132C39B-5E74-431D-85CB-7B889DF58740}" destId="{9EAC0386-F467-435E-A8DC-7E40BF4A117A}" srcOrd="8" destOrd="0" presId="urn:microsoft.com/office/officeart/2008/layout/LinedList"/>
    <dgm:cxn modelId="{9A8A1689-B825-4C54-8ED6-F972E5383938}" type="presParOf" srcId="{9132C39B-5E74-431D-85CB-7B889DF58740}" destId="{92F1F698-1087-4021-A67F-1D4C3C56208F}" srcOrd="9" destOrd="0" presId="urn:microsoft.com/office/officeart/2008/layout/LinedList"/>
    <dgm:cxn modelId="{1572576C-EDAC-475E-84ED-840D9DD6EF15}" type="presParOf" srcId="{9132C39B-5E74-431D-85CB-7B889DF58740}" destId="{B72EEA36-B61F-4CD2-9DD3-9C26797E6293}" srcOrd="10" destOrd="0" presId="urn:microsoft.com/office/officeart/2008/layout/LinedList"/>
    <dgm:cxn modelId="{E18B340F-B20D-4D37-BE7C-5B5F8B18E11C}" type="presParOf" srcId="{B72EEA36-B61F-4CD2-9DD3-9C26797E6293}" destId="{C9800790-45DA-4A71-BB52-0B54EDD86215}" srcOrd="0" destOrd="0" presId="urn:microsoft.com/office/officeart/2008/layout/LinedList"/>
    <dgm:cxn modelId="{E0405519-9F7F-40D3-8D96-59353C0BE3A4}" type="presParOf" srcId="{B72EEA36-B61F-4CD2-9DD3-9C26797E6293}" destId="{D6F35D95-5359-4C08-9B29-B5669DDFEA57}" srcOrd="1" destOrd="0" presId="urn:microsoft.com/office/officeart/2008/layout/LinedList"/>
    <dgm:cxn modelId="{A121B4E1-D719-4DEB-93AC-B43EC0B35611}" type="presParOf" srcId="{B72EEA36-B61F-4CD2-9DD3-9C26797E6293}" destId="{08E5FCA3-BE89-46DC-8307-3F641B7D7AFD}" srcOrd="2" destOrd="0" presId="urn:microsoft.com/office/officeart/2008/layout/LinedList"/>
    <dgm:cxn modelId="{31FDAE45-0704-4E74-B29F-450AC038AF5C}" type="presParOf" srcId="{9132C39B-5E74-431D-85CB-7B889DF58740}" destId="{37A82BEC-3DF8-4C05-80FB-3DD2A27DAD72}" srcOrd="11" destOrd="0" presId="urn:microsoft.com/office/officeart/2008/layout/LinedList"/>
    <dgm:cxn modelId="{A75A0340-1F24-45DE-96AC-4A62AD6B4237}" type="presParOf" srcId="{9132C39B-5E74-431D-85CB-7B889DF58740}" destId="{5BA6D31A-DDF9-44F8-A01C-6D7FD28B48E0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kwalifikowane</a:t>
          </a: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D7846D99-A0C5-4577-B98A-5CC567C5359A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oprogramowania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służącego zarządzaniu przedsiębiorstwem oraz sterowaniu procesem produkcji i magazynowania</a:t>
          </a:r>
        </a:p>
      </dgm:t>
    </dgm:pt>
    <dgm:pt modelId="{1F80BBA3-FA16-417E-8659-AC3A86FFB16F}" type="sibTrans" cxnId="{4D2DDF45-A249-4030-AA85-366CF41C6400}">
      <dgm:prSet/>
      <dgm:spPr/>
      <dgm:t>
        <a:bodyPr/>
        <a:lstStyle/>
        <a:p>
          <a:endParaRPr lang="pl-PL"/>
        </a:p>
      </dgm:t>
    </dgm:pt>
    <dgm:pt modelId="{9BF41B1E-2881-42D1-A4F1-42C2E8EF3E0B}" type="parTrans" cxnId="{4D2DDF45-A249-4030-AA85-366CF41C6400}">
      <dgm:prSet/>
      <dgm:spPr/>
      <dgm:t>
        <a:bodyPr/>
        <a:lstStyle/>
        <a:p>
          <a:endParaRPr lang="pl-PL"/>
        </a:p>
      </dgm:t>
    </dgm:pt>
    <dgm:pt modelId="{C762D84F-7568-4DCD-A706-ED05EC1C6A5C}">
      <dgm:prSet custT="1"/>
      <dgm:spPr/>
      <dgm:t>
        <a:bodyPr/>
        <a:lstStyle/>
        <a:p>
          <a:pPr>
            <a:buNone/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Wdrożenie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procedur certyfikowanych systemów zarządzania jakością, opłaty za patenty i licencje</a:t>
          </a:r>
        </a:p>
      </dgm:t>
    </dgm:pt>
    <dgm:pt modelId="{FECDD206-DC2F-44E8-971B-83866DAF2ED4}" type="sibTrans" cxnId="{EF683840-9150-498F-886F-D528B872F18E}">
      <dgm:prSet/>
      <dgm:spPr/>
      <dgm:t>
        <a:bodyPr/>
        <a:lstStyle/>
        <a:p>
          <a:endParaRPr lang="pl-PL"/>
        </a:p>
      </dgm:t>
    </dgm:pt>
    <dgm:pt modelId="{2B2293DF-3A65-4138-9B72-A6FC62B79583}" type="parTrans" cxnId="{EF683840-9150-498F-886F-D528B872F18E}">
      <dgm:prSet/>
      <dgm:spPr/>
      <dgm:t>
        <a:bodyPr/>
        <a:lstStyle/>
        <a:p>
          <a:endParaRPr lang="pl-PL"/>
        </a:p>
      </dgm:t>
    </dgm:pt>
    <dgm:pt modelId="{9D236A31-70D2-4092-9778-5BFF9CDF63F5}">
      <dgm:prSet custT="1"/>
      <dgm:spPr/>
      <dgm:t>
        <a:bodyPr/>
        <a:lstStyle/>
        <a:p>
          <a:pPr>
            <a:buNone/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ogólne 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związane z realizacją operacji do 10% wartości kosztów inwestycyjnych kwalifikowalnych</a:t>
          </a:r>
        </a:p>
      </dgm:t>
    </dgm:pt>
    <dgm:pt modelId="{019390CB-707F-4CBF-87B6-A932FFF1A193}" type="parTrans" cxnId="{610B5036-AE48-49F5-B30E-942411B4E982}">
      <dgm:prSet/>
      <dgm:spPr/>
      <dgm:t>
        <a:bodyPr/>
        <a:lstStyle/>
        <a:p>
          <a:endParaRPr lang="pl-PL"/>
        </a:p>
      </dgm:t>
    </dgm:pt>
    <dgm:pt modelId="{EF11B605-9EE6-458E-A4E6-E694A8F622CD}" type="sibTrans" cxnId="{610B5036-AE48-49F5-B30E-942411B4E982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4" custScaleX="10038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BA19BB7B-D980-4ACD-8FE0-F9330A470715}" type="pres">
      <dgm:prSet presAssocID="{D7846D99-A0C5-4577-B98A-5CC567C5359A}" presName="vertSpace2a" presStyleCnt="0"/>
      <dgm:spPr/>
    </dgm:pt>
    <dgm:pt modelId="{34188133-C469-416D-B11A-63700D041DD1}" type="pres">
      <dgm:prSet presAssocID="{D7846D99-A0C5-4577-B98A-5CC567C5359A}" presName="horz2" presStyleCnt="0"/>
      <dgm:spPr/>
    </dgm:pt>
    <dgm:pt modelId="{567F8397-53DF-44D2-9D87-DD1506021B11}" type="pres">
      <dgm:prSet presAssocID="{D7846D99-A0C5-4577-B98A-5CC567C5359A}" presName="horzSpace2" presStyleCnt="0"/>
      <dgm:spPr/>
    </dgm:pt>
    <dgm:pt modelId="{233926B2-F31A-4196-9659-2DC921FD54DE}" type="pres">
      <dgm:prSet presAssocID="{D7846D99-A0C5-4577-B98A-5CC567C5359A}" presName="tx2" presStyleLbl="revTx" presStyleIdx="1" presStyleCnt="4"/>
      <dgm:spPr/>
    </dgm:pt>
    <dgm:pt modelId="{5DAC54E1-D2F7-4CF0-986F-BE9966F52767}" type="pres">
      <dgm:prSet presAssocID="{D7846D99-A0C5-4577-B98A-5CC567C5359A}" presName="vert2" presStyleCnt="0"/>
      <dgm:spPr/>
    </dgm:pt>
    <dgm:pt modelId="{9EAC0386-F467-435E-A8DC-7E40BF4A117A}" type="pres">
      <dgm:prSet presAssocID="{D7846D99-A0C5-4577-B98A-5CC567C5359A}" presName="thinLine2b" presStyleLbl="callout" presStyleIdx="0" presStyleCnt="3"/>
      <dgm:spPr/>
    </dgm:pt>
    <dgm:pt modelId="{92F1F698-1087-4021-A67F-1D4C3C56208F}" type="pres">
      <dgm:prSet presAssocID="{D7846D99-A0C5-4577-B98A-5CC567C5359A}" presName="vertSpace2b" presStyleCnt="0"/>
      <dgm:spPr/>
    </dgm:pt>
    <dgm:pt modelId="{BD2428A2-133B-4127-947C-402E85C79238}" type="pres">
      <dgm:prSet presAssocID="{C762D84F-7568-4DCD-A706-ED05EC1C6A5C}" presName="horz2" presStyleCnt="0"/>
      <dgm:spPr/>
    </dgm:pt>
    <dgm:pt modelId="{DF36E48C-6DCC-4AA4-ADB4-13822983A4B6}" type="pres">
      <dgm:prSet presAssocID="{C762D84F-7568-4DCD-A706-ED05EC1C6A5C}" presName="horzSpace2" presStyleCnt="0"/>
      <dgm:spPr/>
    </dgm:pt>
    <dgm:pt modelId="{44EE1A8B-D4AD-4154-A152-41992F0CBF72}" type="pres">
      <dgm:prSet presAssocID="{C762D84F-7568-4DCD-A706-ED05EC1C6A5C}" presName="tx2" presStyleLbl="revTx" presStyleIdx="2" presStyleCnt="4"/>
      <dgm:spPr/>
    </dgm:pt>
    <dgm:pt modelId="{94AD5891-4D3E-4B89-B6D1-32A633FD557D}" type="pres">
      <dgm:prSet presAssocID="{C762D84F-7568-4DCD-A706-ED05EC1C6A5C}" presName="vert2" presStyleCnt="0"/>
      <dgm:spPr/>
    </dgm:pt>
    <dgm:pt modelId="{37D94CC6-462D-4F94-91DE-7C18AD378651}" type="pres">
      <dgm:prSet presAssocID="{C762D84F-7568-4DCD-A706-ED05EC1C6A5C}" presName="thinLine2b" presStyleLbl="callout" presStyleIdx="1" presStyleCnt="3"/>
      <dgm:spPr/>
    </dgm:pt>
    <dgm:pt modelId="{B11F11FE-716E-4F39-8E80-8602B3569C58}" type="pres">
      <dgm:prSet presAssocID="{C762D84F-7568-4DCD-A706-ED05EC1C6A5C}" presName="vertSpace2b" presStyleCnt="0"/>
      <dgm:spPr/>
    </dgm:pt>
    <dgm:pt modelId="{E21F74AD-82A8-4B30-93DB-8D3EFB5EF850}" type="pres">
      <dgm:prSet presAssocID="{9D236A31-70D2-4092-9778-5BFF9CDF63F5}" presName="horz2" presStyleCnt="0"/>
      <dgm:spPr/>
    </dgm:pt>
    <dgm:pt modelId="{AB0852DA-3806-45BF-8B9B-75A05E22A22D}" type="pres">
      <dgm:prSet presAssocID="{9D236A31-70D2-4092-9778-5BFF9CDF63F5}" presName="horzSpace2" presStyleCnt="0"/>
      <dgm:spPr/>
    </dgm:pt>
    <dgm:pt modelId="{0B1BE0FD-2694-4B5F-8C19-9E3074C8A3DD}" type="pres">
      <dgm:prSet presAssocID="{9D236A31-70D2-4092-9778-5BFF9CDF63F5}" presName="tx2" presStyleLbl="revTx" presStyleIdx="3" presStyleCnt="4"/>
      <dgm:spPr/>
    </dgm:pt>
    <dgm:pt modelId="{AF1A06E5-038D-4313-A6E6-C7C0842D2EAB}" type="pres">
      <dgm:prSet presAssocID="{9D236A31-70D2-4092-9778-5BFF9CDF63F5}" presName="vert2" presStyleCnt="0"/>
      <dgm:spPr/>
    </dgm:pt>
    <dgm:pt modelId="{3988DC25-90B3-4C29-91CB-D3D84507A10C}" type="pres">
      <dgm:prSet presAssocID="{9D236A31-70D2-4092-9778-5BFF9CDF63F5}" presName="thinLine2b" presStyleLbl="callout" presStyleIdx="2" presStyleCnt="3"/>
      <dgm:spPr/>
    </dgm:pt>
    <dgm:pt modelId="{FE9A5588-238E-41A7-AFA2-DDAAF53A79F5}" type="pres">
      <dgm:prSet presAssocID="{9D236A31-70D2-4092-9778-5BFF9CDF63F5}" presName="vertSpace2b" presStyleCnt="0"/>
      <dgm:spPr/>
    </dgm:pt>
  </dgm:ptLst>
  <dgm:cxnLst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00994D34-3B80-4AAF-82B1-04DE7E855B4C}" type="presOf" srcId="{9D236A31-70D2-4092-9778-5BFF9CDF63F5}" destId="{0B1BE0FD-2694-4B5F-8C19-9E3074C8A3DD}" srcOrd="0" destOrd="0" presId="urn:microsoft.com/office/officeart/2008/layout/LinedList"/>
    <dgm:cxn modelId="{610B5036-AE48-49F5-B30E-942411B4E982}" srcId="{E3E73E5B-0009-4DE0-A261-746B0149C664}" destId="{9D236A31-70D2-4092-9778-5BFF9CDF63F5}" srcOrd="2" destOrd="0" parTransId="{019390CB-707F-4CBF-87B6-A932FFF1A193}" sibTransId="{EF11B605-9EE6-458E-A4E6-E694A8F622CD}"/>
    <dgm:cxn modelId="{EF683840-9150-498F-886F-D528B872F18E}" srcId="{E3E73E5B-0009-4DE0-A261-746B0149C664}" destId="{C762D84F-7568-4DCD-A706-ED05EC1C6A5C}" srcOrd="1" destOrd="0" parTransId="{2B2293DF-3A65-4138-9B72-A6FC62B79583}" sibTransId="{FECDD206-DC2F-44E8-971B-83866DAF2ED4}"/>
    <dgm:cxn modelId="{4D2DDF45-A249-4030-AA85-366CF41C6400}" srcId="{E3E73E5B-0009-4DE0-A261-746B0149C664}" destId="{D7846D99-A0C5-4577-B98A-5CC567C5359A}" srcOrd="0" destOrd="0" parTransId="{9BF41B1E-2881-42D1-A4F1-42C2E8EF3E0B}" sibTransId="{1F80BBA3-FA16-417E-8659-AC3A86FFB16F}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06D3CDBA-13C6-43C6-A029-96D9129CBB9D}" type="presOf" srcId="{C762D84F-7568-4DCD-A706-ED05EC1C6A5C}" destId="{44EE1A8B-D4AD-4154-A152-41992F0CBF72}" srcOrd="0" destOrd="0" presId="urn:microsoft.com/office/officeart/2008/layout/LinedList"/>
    <dgm:cxn modelId="{FBE780E5-1FB8-4D16-A86B-C5CEEF926467}" type="presOf" srcId="{D7846D99-A0C5-4577-B98A-5CC567C5359A}" destId="{233926B2-F31A-4196-9659-2DC921FD54DE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AA76EE6E-7A06-4293-B870-0F301E70B7DD}" type="presParOf" srcId="{9132C39B-5E74-431D-85CB-7B889DF58740}" destId="{BA19BB7B-D980-4ACD-8FE0-F9330A470715}" srcOrd="0" destOrd="0" presId="urn:microsoft.com/office/officeart/2008/layout/LinedList"/>
    <dgm:cxn modelId="{B8C67599-057C-45DB-8D96-669ADCE6F6CA}" type="presParOf" srcId="{9132C39B-5E74-431D-85CB-7B889DF58740}" destId="{34188133-C469-416D-B11A-63700D041DD1}" srcOrd="1" destOrd="0" presId="urn:microsoft.com/office/officeart/2008/layout/LinedList"/>
    <dgm:cxn modelId="{8091EA17-C807-4EE4-8693-76F893A1CDA3}" type="presParOf" srcId="{34188133-C469-416D-B11A-63700D041DD1}" destId="{567F8397-53DF-44D2-9D87-DD1506021B11}" srcOrd="0" destOrd="0" presId="urn:microsoft.com/office/officeart/2008/layout/LinedList"/>
    <dgm:cxn modelId="{7CB7231F-E2B4-4B9F-824C-2DD894C1E5A2}" type="presParOf" srcId="{34188133-C469-416D-B11A-63700D041DD1}" destId="{233926B2-F31A-4196-9659-2DC921FD54DE}" srcOrd="1" destOrd="0" presId="urn:microsoft.com/office/officeart/2008/layout/LinedList"/>
    <dgm:cxn modelId="{040D9F7C-2C2E-423C-AA28-6B167C9BF7AB}" type="presParOf" srcId="{34188133-C469-416D-B11A-63700D041DD1}" destId="{5DAC54E1-D2F7-4CF0-986F-BE9966F52767}" srcOrd="2" destOrd="0" presId="urn:microsoft.com/office/officeart/2008/layout/LinedList"/>
    <dgm:cxn modelId="{EFDE8DCA-600B-483D-AE91-7C336946E67A}" type="presParOf" srcId="{9132C39B-5E74-431D-85CB-7B889DF58740}" destId="{9EAC0386-F467-435E-A8DC-7E40BF4A117A}" srcOrd="2" destOrd="0" presId="urn:microsoft.com/office/officeart/2008/layout/LinedList"/>
    <dgm:cxn modelId="{1BF761F4-A0EE-4559-893B-99FF59A5FAC3}" type="presParOf" srcId="{9132C39B-5E74-431D-85CB-7B889DF58740}" destId="{92F1F698-1087-4021-A67F-1D4C3C56208F}" srcOrd="3" destOrd="0" presId="urn:microsoft.com/office/officeart/2008/layout/LinedList"/>
    <dgm:cxn modelId="{E42BC767-32F6-40FA-A7D8-EA457523B8B0}" type="presParOf" srcId="{9132C39B-5E74-431D-85CB-7B889DF58740}" destId="{BD2428A2-133B-4127-947C-402E85C79238}" srcOrd="4" destOrd="0" presId="urn:microsoft.com/office/officeart/2008/layout/LinedList"/>
    <dgm:cxn modelId="{978C4C54-C47F-4C7A-BBCC-2D9FA9775FBA}" type="presParOf" srcId="{BD2428A2-133B-4127-947C-402E85C79238}" destId="{DF36E48C-6DCC-4AA4-ADB4-13822983A4B6}" srcOrd="0" destOrd="0" presId="urn:microsoft.com/office/officeart/2008/layout/LinedList"/>
    <dgm:cxn modelId="{A2DC04F0-0A64-448C-AD6A-898F4CAD1162}" type="presParOf" srcId="{BD2428A2-133B-4127-947C-402E85C79238}" destId="{44EE1A8B-D4AD-4154-A152-41992F0CBF72}" srcOrd="1" destOrd="0" presId="urn:microsoft.com/office/officeart/2008/layout/LinedList"/>
    <dgm:cxn modelId="{54E7EEE2-846C-4294-A06D-90FFCD11334C}" type="presParOf" srcId="{BD2428A2-133B-4127-947C-402E85C79238}" destId="{94AD5891-4D3E-4B89-B6D1-32A633FD557D}" srcOrd="2" destOrd="0" presId="urn:microsoft.com/office/officeart/2008/layout/LinedList"/>
    <dgm:cxn modelId="{6D45C1D9-F91C-439D-BC6C-757D3261F72D}" type="presParOf" srcId="{9132C39B-5E74-431D-85CB-7B889DF58740}" destId="{37D94CC6-462D-4F94-91DE-7C18AD378651}" srcOrd="5" destOrd="0" presId="urn:microsoft.com/office/officeart/2008/layout/LinedList"/>
    <dgm:cxn modelId="{851E27D7-9702-40D3-AE5E-7BAE587AB4DC}" type="presParOf" srcId="{9132C39B-5E74-431D-85CB-7B889DF58740}" destId="{B11F11FE-716E-4F39-8E80-8602B3569C58}" srcOrd="6" destOrd="0" presId="urn:microsoft.com/office/officeart/2008/layout/LinedList"/>
    <dgm:cxn modelId="{750A255E-D63E-471F-8E7C-4565C96FD950}" type="presParOf" srcId="{9132C39B-5E74-431D-85CB-7B889DF58740}" destId="{E21F74AD-82A8-4B30-93DB-8D3EFB5EF850}" srcOrd="7" destOrd="0" presId="urn:microsoft.com/office/officeart/2008/layout/LinedList"/>
    <dgm:cxn modelId="{CE91A713-F867-494E-8F68-649538177A7A}" type="presParOf" srcId="{E21F74AD-82A8-4B30-93DB-8D3EFB5EF850}" destId="{AB0852DA-3806-45BF-8B9B-75A05E22A22D}" srcOrd="0" destOrd="0" presId="urn:microsoft.com/office/officeart/2008/layout/LinedList"/>
    <dgm:cxn modelId="{A86614AF-31B2-4C91-BA57-63131D095E40}" type="presParOf" srcId="{E21F74AD-82A8-4B30-93DB-8D3EFB5EF850}" destId="{0B1BE0FD-2694-4B5F-8C19-9E3074C8A3DD}" srcOrd="1" destOrd="0" presId="urn:microsoft.com/office/officeart/2008/layout/LinedList"/>
    <dgm:cxn modelId="{55157B0F-2492-4A80-A6F0-843699684136}" type="presParOf" srcId="{E21F74AD-82A8-4B30-93DB-8D3EFB5EF850}" destId="{AF1A06E5-038D-4313-A6E6-C7C0842D2EAB}" srcOrd="2" destOrd="0" presId="urn:microsoft.com/office/officeart/2008/layout/LinedList"/>
    <dgm:cxn modelId="{9365B3DC-F0D9-49DD-B2B2-9A5951F21F16}" type="presParOf" srcId="{9132C39B-5E74-431D-85CB-7B889DF58740}" destId="{3988DC25-90B3-4C29-91CB-D3D84507A10C}" srcOrd="8" destOrd="0" presId="urn:microsoft.com/office/officeart/2008/layout/LinedList"/>
    <dgm:cxn modelId="{1AA12047-7CDA-439C-893F-88F7D01CAC8C}" type="presParOf" srcId="{9132C39B-5E74-431D-85CB-7B889DF58740}" destId="{FE9A5588-238E-41A7-AFA2-DDAAF53A79F5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r>
            <a:rPr lang="pl-PL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Istotne zmiany</a:t>
          </a:r>
          <a:b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F7A69AE0-9474-40FC-91B2-B6C4FE89629E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Brak możliwości finansowania inwestycji w ramach leasingu</a:t>
          </a: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F1B6CF-FCA2-46B0-871D-2F8DBC054E69}" type="parTrans" cxnId="{51E51EBF-CBD7-4BA6-AFFD-61F615804126}">
      <dgm:prSet/>
      <dgm:spPr/>
      <dgm:t>
        <a:bodyPr/>
        <a:lstStyle/>
        <a:p>
          <a:endParaRPr lang="pl-PL"/>
        </a:p>
      </dgm:t>
    </dgm:pt>
    <dgm:pt modelId="{8B27114B-A0DA-4152-AC66-FED300A9A4E6}" type="sibTrans" cxnId="{51E51EBF-CBD7-4BA6-AFFD-61F615804126}">
      <dgm:prSet/>
      <dgm:spPr/>
      <dgm:t>
        <a:bodyPr/>
        <a:lstStyle/>
        <a:p>
          <a:endParaRPr lang="pl-PL"/>
        </a:p>
      </dgm:t>
    </dgm:pt>
    <dgm:pt modelId="{776FBDB1-F21D-4375-BAB7-ED03331105E5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Dotacja na wprowadzanie do obrotu produktów rolnych tylko dla zorganizowanych form współpracy rolników</a:t>
          </a:r>
        </a:p>
      </dgm:t>
    </dgm:pt>
    <dgm:pt modelId="{594AECEE-0CB6-4791-A39E-64DD2361467A}" type="sibTrans" cxnId="{79C29578-C0F3-40FB-985E-241E87C211B4}">
      <dgm:prSet/>
      <dgm:spPr/>
      <dgm:t>
        <a:bodyPr/>
        <a:lstStyle/>
        <a:p>
          <a:endParaRPr lang="pl-PL"/>
        </a:p>
      </dgm:t>
    </dgm:pt>
    <dgm:pt modelId="{F021DA3C-AC71-4E84-9A3F-C6A47658FFED}" type="parTrans" cxnId="{79C29578-C0F3-40FB-985E-241E87C211B4}">
      <dgm:prSet/>
      <dgm:spPr/>
      <dgm:t>
        <a:bodyPr/>
        <a:lstStyle/>
        <a:p>
          <a:endParaRPr lang="pl-PL"/>
        </a:p>
      </dgm:t>
    </dgm:pt>
    <dgm:pt modelId="{C762D84F-7568-4DCD-A706-ED05EC1C6A5C}">
      <dgm:prSet custT="1"/>
      <dgm:spPr/>
      <dgm:t>
        <a:bodyPr/>
        <a:lstStyle/>
        <a:p>
          <a:pPr>
            <a:buNone/>
          </a:pP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Wymagana większa gotowość do realizacji inwestycji już na etapie składania wniosku o dofinansowanie – np. pozwolenie na budowę lub złożony wniosek o jego wydanie</a:t>
          </a:r>
          <a:b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b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CDD206-DC2F-44E8-971B-83866DAF2ED4}" type="sibTrans" cxnId="{EF683840-9150-498F-886F-D528B872F18E}">
      <dgm:prSet/>
      <dgm:spPr/>
      <dgm:t>
        <a:bodyPr/>
        <a:lstStyle/>
        <a:p>
          <a:endParaRPr lang="pl-PL"/>
        </a:p>
      </dgm:t>
    </dgm:pt>
    <dgm:pt modelId="{2B2293DF-3A65-4138-9B72-A6FC62B79583}" type="parTrans" cxnId="{EF683840-9150-498F-886F-D528B872F18E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4" custScaleX="10038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E529FD90-9A03-4C79-9765-C15778AA2CC3}" type="pres">
      <dgm:prSet presAssocID="{F7A69AE0-9474-40FC-91B2-B6C4FE89629E}" presName="vertSpace2a" presStyleCnt="0"/>
      <dgm:spPr/>
    </dgm:pt>
    <dgm:pt modelId="{41DFDDBF-F9CD-44FA-BAED-E07A0CB00186}" type="pres">
      <dgm:prSet presAssocID="{F7A69AE0-9474-40FC-91B2-B6C4FE89629E}" presName="horz2" presStyleCnt="0"/>
      <dgm:spPr/>
    </dgm:pt>
    <dgm:pt modelId="{27ED7861-C8A0-41D6-AF4E-A5E4383C5300}" type="pres">
      <dgm:prSet presAssocID="{F7A69AE0-9474-40FC-91B2-B6C4FE89629E}" presName="horzSpace2" presStyleCnt="0"/>
      <dgm:spPr/>
    </dgm:pt>
    <dgm:pt modelId="{A7CB5806-04D6-4041-B2CD-212D1FA4F261}" type="pres">
      <dgm:prSet presAssocID="{F7A69AE0-9474-40FC-91B2-B6C4FE89629E}" presName="tx2" presStyleLbl="revTx" presStyleIdx="1" presStyleCnt="4"/>
      <dgm:spPr/>
    </dgm:pt>
    <dgm:pt modelId="{5AACA809-F03D-41B6-8011-45AC17914122}" type="pres">
      <dgm:prSet presAssocID="{F7A69AE0-9474-40FC-91B2-B6C4FE89629E}" presName="vert2" presStyleCnt="0"/>
      <dgm:spPr/>
    </dgm:pt>
    <dgm:pt modelId="{771E4BA9-0E78-46F1-BE0F-05A5218C15AD}" type="pres">
      <dgm:prSet presAssocID="{F7A69AE0-9474-40FC-91B2-B6C4FE89629E}" presName="thinLine2b" presStyleLbl="callout" presStyleIdx="0" presStyleCnt="3"/>
      <dgm:spPr/>
    </dgm:pt>
    <dgm:pt modelId="{4F96685C-2E93-4D57-8441-BE6DD14C07C8}" type="pres">
      <dgm:prSet presAssocID="{F7A69AE0-9474-40FC-91B2-B6C4FE89629E}" presName="vertSpace2b" presStyleCnt="0"/>
      <dgm:spPr/>
    </dgm:pt>
    <dgm:pt modelId="{C7AE85DE-1CC1-45FE-9748-02B03B7351B6}" type="pres">
      <dgm:prSet presAssocID="{776FBDB1-F21D-4375-BAB7-ED03331105E5}" presName="horz2" presStyleCnt="0"/>
      <dgm:spPr/>
    </dgm:pt>
    <dgm:pt modelId="{A5B9508D-E33D-414C-BC55-A73FF260ED5B}" type="pres">
      <dgm:prSet presAssocID="{776FBDB1-F21D-4375-BAB7-ED03331105E5}" presName="horzSpace2" presStyleCnt="0"/>
      <dgm:spPr/>
    </dgm:pt>
    <dgm:pt modelId="{B7A81BFA-3F24-4363-B357-3961AAFB19A1}" type="pres">
      <dgm:prSet presAssocID="{776FBDB1-F21D-4375-BAB7-ED03331105E5}" presName="tx2" presStyleLbl="revTx" presStyleIdx="2" presStyleCnt="4"/>
      <dgm:spPr/>
    </dgm:pt>
    <dgm:pt modelId="{9D25D753-DD04-421C-BC11-3A5EB4BCAD36}" type="pres">
      <dgm:prSet presAssocID="{776FBDB1-F21D-4375-BAB7-ED03331105E5}" presName="vert2" presStyleCnt="0"/>
      <dgm:spPr/>
    </dgm:pt>
    <dgm:pt modelId="{0F11AAA9-8ED2-42C7-BD20-E63FB735CB18}" type="pres">
      <dgm:prSet presAssocID="{776FBDB1-F21D-4375-BAB7-ED03331105E5}" presName="thinLine2b" presStyleLbl="callout" presStyleIdx="1" presStyleCnt="3"/>
      <dgm:spPr/>
    </dgm:pt>
    <dgm:pt modelId="{4EED1FF1-79A6-443A-B968-DFED1C2966DC}" type="pres">
      <dgm:prSet presAssocID="{776FBDB1-F21D-4375-BAB7-ED03331105E5}" presName="vertSpace2b" presStyleCnt="0"/>
      <dgm:spPr/>
    </dgm:pt>
    <dgm:pt modelId="{BD2428A2-133B-4127-947C-402E85C79238}" type="pres">
      <dgm:prSet presAssocID="{C762D84F-7568-4DCD-A706-ED05EC1C6A5C}" presName="horz2" presStyleCnt="0"/>
      <dgm:spPr/>
    </dgm:pt>
    <dgm:pt modelId="{DF36E48C-6DCC-4AA4-ADB4-13822983A4B6}" type="pres">
      <dgm:prSet presAssocID="{C762D84F-7568-4DCD-A706-ED05EC1C6A5C}" presName="horzSpace2" presStyleCnt="0"/>
      <dgm:spPr/>
    </dgm:pt>
    <dgm:pt modelId="{44EE1A8B-D4AD-4154-A152-41992F0CBF72}" type="pres">
      <dgm:prSet presAssocID="{C762D84F-7568-4DCD-A706-ED05EC1C6A5C}" presName="tx2" presStyleLbl="revTx" presStyleIdx="3" presStyleCnt="4" custLinFactNeighborX="-1"/>
      <dgm:spPr/>
    </dgm:pt>
    <dgm:pt modelId="{94AD5891-4D3E-4B89-B6D1-32A633FD557D}" type="pres">
      <dgm:prSet presAssocID="{C762D84F-7568-4DCD-A706-ED05EC1C6A5C}" presName="vert2" presStyleCnt="0"/>
      <dgm:spPr/>
    </dgm:pt>
    <dgm:pt modelId="{37D94CC6-462D-4F94-91DE-7C18AD378651}" type="pres">
      <dgm:prSet presAssocID="{C762D84F-7568-4DCD-A706-ED05EC1C6A5C}" presName="thinLine2b" presStyleLbl="callout" presStyleIdx="2" presStyleCnt="3"/>
      <dgm:spPr/>
    </dgm:pt>
    <dgm:pt modelId="{B11F11FE-716E-4F39-8E80-8602B3569C58}" type="pres">
      <dgm:prSet presAssocID="{C762D84F-7568-4DCD-A706-ED05EC1C6A5C}" presName="vertSpace2b" presStyleCnt="0"/>
      <dgm:spPr/>
    </dgm:pt>
  </dgm:ptLst>
  <dgm:cxnLst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1599602B-302B-467A-BA6C-F62F58D5A0A0}" type="presOf" srcId="{C762D84F-7568-4DCD-A706-ED05EC1C6A5C}" destId="{44EE1A8B-D4AD-4154-A152-41992F0CBF72}" srcOrd="0" destOrd="0" presId="urn:microsoft.com/office/officeart/2008/layout/LinedList"/>
    <dgm:cxn modelId="{5B7F8A2F-B5DB-43FD-83A9-C7A45CFD2A12}" type="presOf" srcId="{776FBDB1-F21D-4375-BAB7-ED03331105E5}" destId="{B7A81BFA-3F24-4363-B357-3961AAFB19A1}" srcOrd="0" destOrd="0" presId="urn:microsoft.com/office/officeart/2008/layout/LinedList"/>
    <dgm:cxn modelId="{EF683840-9150-498F-886F-D528B872F18E}" srcId="{E3E73E5B-0009-4DE0-A261-746B0149C664}" destId="{C762D84F-7568-4DCD-A706-ED05EC1C6A5C}" srcOrd="2" destOrd="0" parTransId="{2B2293DF-3A65-4138-9B72-A6FC62B79583}" sibTransId="{FECDD206-DC2F-44E8-971B-83866DAF2ED4}"/>
    <dgm:cxn modelId="{79C29578-C0F3-40FB-985E-241E87C211B4}" srcId="{E3E73E5B-0009-4DE0-A261-746B0149C664}" destId="{776FBDB1-F21D-4375-BAB7-ED03331105E5}" srcOrd="1" destOrd="0" parTransId="{F021DA3C-AC71-4E84-9A3F-C6A47658FFED}" sibTransId="{594AECEE-0CB6-4791-A39E-64DD2361467A}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0413529C-A71B-4F9D-9F36-50A689E57CF8}" type="presOf" srcId="{F7A69AE0-9474-40FC-91B2-B6C4FE89629E}" destId="{A7CB5806-04D6-4041-B2CD-212D1FA4F261}" srcOrd="0" destOrd="0" presId="urn:microsoft.com/office/officeart/2008/layout/LinedList"/>
    <dgm:cxn modelId="{51E51EBF-CBD7-4BA6-AFFD-61F615804126}" srcId="{E3E73E5B-0009-4DE0-A261-746B0149C664}" destId="{F7A69AE0-9474-40FC-91B2-B6C4FE89629E}" srcOrd="0" destOrd="0" parTransId="{DBF1B6CF-FCA2-46B0-871D-2F8DBC054E69}" sibTransId="{8B27114B-A0DA-4152-AC66-FED300A9A4E6}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835DCFC6-9B29-4DD0-8421-0583B3D71B2A}" type="presParOf" srcId="{9132C39B-5E74-431D-85CB-7B889DF58740}" destId="{E529FD90-9A03-4C79-9765-C15778AA2CC3}" srcOrd="0" destOrd="0" presId="urn:microsoft.com/office/officeart/2008/layout/LinedList"/>
    <dgm:cxn modelId="{3C69C9B0-509A-4DE0-BD59-7C88D3977074}" type="presParOf" srcId="{9132C39B-5E74-431D-85CB-7B889DF58740}" destId="{41DFDDBF-F9CD-44FA-BAED-E07A0CB00186}" srcOrd="1" destOrd="0" presId="urn:microsoft.com/office/officeart/2008/layout/LinedList"/>
    <dgm:cxn modelId="{E20BA716-40E8-4801-907C-54532C0C5AD9}" type="presParOf" srcId="{41DFDDBF-F9CD-44FA-BAED-E07A0CB00186}" destId="{27ED7861-C8A0-41D6-AF4E-A5E4383C5300}" srcOrd="0" destOrd="0" presId="urn:microsoft.com/office/officeart/2008/layout/LinedList"/>
    <dgm:cxn modelId="{7FEB916D-E6AF-4AF4-ADE8-03379F87705F}" type="presParOf" srcId="{41DFDDBF-F9CD-44FA-BAED-E07A0CB00186}" destId="{A7CB5806-04D6-4041-B2CD-212D1FA4F261}" srcOrd="1" destOrd="0" presId="urn:microsoft.com/office/officeart/2008/layout/LinedList"/>
    <dgm:cxn modelId="{AE5DF435-FCF6-4BD4-9361-441B48772A6E}" type="presParOf" srcId="{41DFDDBF-F9CD-44FA-BAED-E07A0CB00186}" destId="{5AACA809-F03D-41B6-8011-45AC17914122}" srcOrd="2" destOrd="0" presId="urn:microsoft.com/office/officeart/2008/layout/LinedList"/>
    <dgm:cxn modelId="{EC3D4590-EF2D-45E9-A37F-12C0AF08C03B}" type="presParOf" srcId="{9132C39B-5E74-431D-85CB-7B889DF58740}" destId="{771E4BA9-0E78-46F1-BE0F-05A5218C15AD}" srcOrd="2" destOrd="0" presId="urn:microsoft.com/office/officeart/2008/layout/LinedList"/>
    <dgm:cxn modelId="{E98BA97E-545C-4A08-A93A-3E409A6AD55E}" type="presParOf" srcId="{9132C39B-5E74-431D-85CB-7B889DF58740}" destId="{4F96685C-2E93-4D57-8441-BE6DD14C07C8}" srcOrd="3" destOrd="0" presId="urn:microsoft.com/office/officeart/2008/layout/LinedList"/>
    <dgm:cxn modelId="{5A4B6265-2D0E-42C4-A21E-381760107EFA}" type="presParOf" srcId="{9132C39B-5E74-431D-85CB-7B889DF58740}" destId="{C7AE85DE-1CC1-45FE-9748-02B03B7351B6}" srcOrd="4" destOrd="0" presId="urn:microsoft.com/office/officeart/2008/layout/LinedList"/>
    <dgm:cxn modelId="{699264D0-175E-4FFD-8105-4DA137732C8A}" type="presParOf" srcId="{C7AE85DE-1CC1-45FE-9748-02B03B7351B6}" destId="{A5B9508D-E33D-414C-BC55-A73FF260ED5B}" srcOrd="0" destOrd="0" presId="urn:microsoft.com/office/officeart/2008/layout/LinedList"/>
    <dgm:cxn modelId="{F9BC1808-4751-4F80-9FEB-A943B718E591}" type="presParOf" srcId="{C7AE85DE-1CC1-45FE-9748-02B03B7351B6}" destId="{B7A81BFA-3F24-4363-B357-3961AAFB19A1}" srcOrd="1" destOrd="0" presId="urn:microsoft.com/office/officeart/2008/layout/LinedList"/>
    <dgm:cxn modelId="{82A4DBC3-1721-44F2-9224-BC49DA9A101D}" type="presParOf" srcId="{C7AE85DE-1CC1-45FE-9748-02B03B7351B6}" destId="{9D25D753-DD04-421C-BC11-3A5EB4BCAD36}" srcOrd="2" destOrd="0" presId="urn:microsoft.com/office/officeart/2008/layout/LinedList"/>
    <dgm:cxn modelId="{C6B32039-FA99-415A-84BC-F994391ABE52}" type="presParOf" srcId="{9132C39B-5E74-431D-85CB-7B889DF58740}" destId="{0F11AAA9-8ED2-42C7-BD20-E63FB735CB18}" srcOrd="5" destOrd="0" presId="urn:microsoft.com/office/officeart/2008/layout/LinedList"/>
    <dgm:cxn modelId="{85A1A0C0-775A-4126-B3B6-8D87AC2E7BEE}" type="presParOf" srcId="{9132C39B-5E74-431D-85CB-7B889DF58740}" destId="{4EED1FF1-79A6-443A-B968-DFED1C2966DC}" srcOrd="6" destOrd="0" presId="urn:microsoft.com/office/officeart/2008/layout/LinedList"/>
    <dgm:cxn modelId="{7ACBC391-41D9-4008-B66C-A9C414DCDCBD}" type="presParOf" srcId="{9132C39B-5E74-431D-85CB-7B889DF58740}" destId="{BD2428A2-133B-4127-947C-402E85C79238}" srcOrd="7" destOrd="0" presId="urn:microsoft.com/office/officeart/2008/layout/LinedList"/>
    <dgm:cxn modelId="{E73E75F0-B3C3-4491-A07F-F7378594CB60}" type="presParOf" srcId="{BD2428A2-133B-4127-947C-402E85C79238}" destId="{DF36E48C-6DCC-4AA4-ADB4-13822983A4B6}" srcOrd="0" destOrd="0" presId="urn:microsoft.com/office/officeart/2008/layout/LinedList"/>
    <dgm:cxn modelId="{F21F7DBA-8EC4-48F3-8A16-E6E6745B8118}" type="presParOf" srcId="{BD2428A2-133B-4127-947C-402E85C79238}" destId="{44EE1A8B-D4AD-4154-A152-41992F0CBF72}" srcOrd="1" destOrd="0" presId="urn:microsoft.com/office/officeart/2008/layout/LinedList"/>
    <dgm:cxn modelId="{87738E78-C8B8-42E2-9D76-091EA3CCC1B8}" type="presParOf" srcId="{BD2428A2-133B-4127-947C-402E85C79238}" destId="{94AD5891-4D3E-4B89-B6D1-32A633FD557D}" srcOrd="2" destOrd="0" presId="urn:microsoft.com/office/officeart/2008/layout/LinedList"/>
    <dgm:cxn modelId="{934E6803-8CCA-4594-8AB2-0AD39BA34F5B}" type="presParOf" srcId="{9132C39B-5E74-431D-85CB-7B889DF58740}" destId="{37D94CC6-462D-4F94-91DE-7C18AD378651}" srcOrd="8" destOrd="0" presId="urn:microsoft.com/office/officeart/2008/layout/LinedList"/>
    <dgm:cxn modelId="{DABD30AF-30DB-4E8A-82DF-623344138A73}" type="presParOf" srcId="{9132C39B-5E74-431D-85CB-7B889DF58740}" destId="{B11F11FE-716E-4F39-8E80-8602B3569C58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Premiowane projekty</a:t>
          </a:r>
        </a:p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A </a:t>
          </a:r>
          <a:b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776FBDB1-F21D-4375-BAB7-ED03331105E5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Realizacja celów strategii „od pola do stołu” - 5 pkt.</a:t>
          </a: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21DA3C-AC71-4E84-9A3F-C6A47658FFED}" type="parTrans" cxnId="{79C29578-C0F3-40FB-985E-241E87C211B4}">
      <dgm:prSet/>
      <dgm:spPr/>
      <dgm:t>
        <a:bodyPr/>
        <a:lstStyle/>
        <a:p>
          <a:endParaRPr lang="pl-PL"/>
        </a:p>
      </dgm:t>
    </dgm:pt>
    <dgm:pt modelId="{594AECEE-0CB6-4791-A39E-64DD2361467A}" type="sibTrans" cxnId="{79C29578-C0F3-40FB-985E-241E87C211B4}">
      <dgm:prSet/>
      <dgm:spPr/>
      <dgm:t>
        <a:bodyPr/>
        <a:lstStyle/>
        <a:p>
          <a:endParaRPr lang="pl-PL"/>
        </a:p>
      </dgm:t>
    </dgm:pt>
    <dgm:pt modelId="{D7846D99-A0C5-4577-B98A-5CC567C5359A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20% nakładów inwestycyjnych we wniosku dotyczy ochrony środowiska – 4 pkt.</a:t>
          </a:r>
        </a:p>
      </dgm:t>
    </dgm:pt>
    <dgm:pt modelId="{9BF41B1E-2881-42D1-A4F1-42C2E8EF3E0B}" type="parTrans" cxnId="{4D2DDF45-A249-4030-AA85-366CF41C6400}">
      <dgm:prSet/>
      <dgm:spPr/>
      <dgm:t>
        <a:bodyPr/>
        <a:lstStyle/>
        <a:p>
          <a:endParaRPr lang="pl-PL"/>
        </a:p>
      </dgm:t>
    </dgm:pt>
    <dgm:pt modelId="{1F80BBA3-FA16-417E-8659-AC3A86FFB16F}" type="sibTrans" cxnId="{4D2DDF45-A249-4030-AA85-366CF41C6400}">
      <dgm:prSet/>
      <dgm:spPr/>
      <dgm:t>
        <a:bodyPr/>
        <a:lstStyle/>
        <a:p>
          <a:endParaRPr lang="pl-PL"/>
        </a:p>
      </dgm:t>
    </dgm:pt>
    <dgm:pt modelId="{C762D84F-7568-4DCD-A706-ED05EC1C6A5C}">
      <dgm:prSet custT="1"/>
      <dgm:spPr/>
      <dgm:t>
        <a:bodyPr/>
        <a:lstStyle/>
        <a:p>
          <a:pPr>
            <a:buNone/>
          </a:pP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Poziom bezrobocia w powiecie – do 3 pkt.</a:t>
          </a:r>
        </a:p>
      </dgm:t>
    </dgm:pt>
    <dgm:pt modelId="{2B2293DF-3A65-4138-9B72-A6FC62B79583}" type="parTrans" cxnId="{EF683840-9150-498F-886F-D528B872F18E}">
      <dgm:prSet/>
      <dgm:spPr/>
      <dgm:t>
        <a:bodyPr/>
        <a:lstStyle/>
        <a:p>
          <a:endParaRPr lang="pl-PL"/>
        </a:p>
      </dgm:t>
    </dgm:pt>
    <dgm:pt modelId="{FECDD206-DC2F-44E8-971B-83866DAF2ED4}" type="sibTrans" cxnId="{EF683840-9150-498F-886F-D528B872F18E}">
      <dgm:prSet/>
      <dgm:spPr/>
      <dgm:t>
        <a:bodyPr/>
        <a:lstStyle/>
        <a:p>
          <a:endParaRPr lang="pl-PL"/>
        </a:p>
      </dgm:t>
    </dgm:pt>
    <dgm:pt modelId="{ACAAA00A-BDE4-4EE1-82DE-BE617E174505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50% nakładów inwestycyjnych we wniosku związana z innowacjami, nowymi produktami i procesami w skali przedsiębiorstwa – 3 pkt.</a:t>
          </a:r>
          <a:endParaRPr lang="pl-PL" sz="1600" dirty="0"/>
        </a:p>
      </dgm:t>
    </dgm:pt>
    <dgm:pt modelId="{157C551E-CFF2-4A05-8454-492959E2F835}" type="parTrans" cxnId="{40DFBC69-E49A-4276-ACD1-878C9DE563C8}">
      <dgm:prSet/>
      <dgm:spPr/>
      <dgm:t>
        <a:bodyPr/>
        <a:lstStyle/>
        <a:p>
          <a:endParaRPr lang="pl-PL"/>
        </a:p>
      </dgm:t>
    </dgm:pt>
    <dgm:pt modelId="{064D0D33-DE52-4BC9-9797-8A93F63E2E26}" type="sibTrans" cxnId="{40DFBC69-E49A-4276-ACD1-878C9DE563C8}">
      <dgm:prSet/>
      <dgm:spPr/>
      <dgm:t>
        <a:bodyPr/>
        <a:lstStyle/>
        <a:p>
          <a:endParaRPr lang="pl-PL"/>
        </a:p>
      </dgm:t>
    </dgm:pt>
    <dgm:pt modelId="{F7A69AE0-9474-40FC-91B2-B6C4FE89629E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Zorganizowane formy współpracy rolników – maks. 7 pkt.</a:t>
          </a:r>
        </a:p>
      </dgm:t>
    </dgm:pt>
    <dgm:pt modelId="{DBF1B6CF-FCA2-46B0-871D-2F8DBC054E69}" type="parTrans" cxnId="{51E51EBF-CBD7-4BA6-AFFD-61F615804126}">
      <dgm:prSet/>
      <dgm:spPr/>
      <dgm:t>
        <a:bodyPr/>
        <a:lstStyle/>
        <a:p>
          <a:endParaRPr lang="pl-PL"/>
        </a:p>
      </dgm:t>
    </dgm:pt>
    <dgm:pt modelId="{8B27114B-A0DA-4152-AC66-FED300A9A4E6}" type="sibTrans" cxnId="{51E51EBF-CBD7-4BA6-AFFD-61F615804126}">
      <dgm:prSet/>
      <dgm:spPr/>
      <dgm:t>
        <a:bodyPr/>
        <a:lstStyle/>
        <a:p>
          <a:endParaRPr lang="pl-PL"/>
        </a:p>
      </dgm:t>
    </dgm:pt>
    <dgm:pt modelId="{B47B422F-DA9F-4338-9E81-B4435644154F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Minimalna liczba punktów – 5</a:t>
          </a:r>
          <a:endParaRPr lang="pl-PL" sz="1600" b="1" dirty="0"/>
        </a:p>
      </dgm:t>
    </dgm:pt>
    <dgm:pt modelId="{5492FC0E-79E0-4724-AA0F-F7747762A641}" type="parTrans" cxnId="{8A3B5048-BC09-49D2-9FA8-D6FEDB71F66F}">
      <dgm:prSet/>
      <dgm:spPr/>
      <dgm:t>
        <a:bodyPr/>
        <a:lstStyle/>
        <a:p>
          <a:endParaRPr lang="pl-PL"/>
        </a:p>
      </dgm:t>
    </dgm:pt>
    <dgm:pt modelId="{91471140-3EB5-4A99-A3D0-AE7F9383D732}" type="sibTrans" cxnId="{8A3B5048-BC09-49D2-9FA8-D6FEDB71F66F}">
      <dgm:prSet/>
      <dgm:spPr/>
      <dgm:t>
        <a:bodyPr/>
        <a:lstStyle/>
        <a:p>
          <a:endParaRPr lang="pl-PL"/>
        </a:p>
      </dgm:t>
    </dgm:pt>
    <dgm:pt modelId="{4C4EB2DD-7A27-437B-9D33-6B263332899A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na obszarach wiejskich – 4 pkt.</a:t>
          </a:r>
        </a:p>
      </dgm:t>
    </dgm:pt>
    <dgm:pt modelId="{652E5FF5-F10F-4201-A24A-F144503B05A6}" type="parTrans" cxnId="{962545DC-A874-4FB8-90EB-4E26D782A5FF}">
      <dgm:prSet/>
      <dgm:spPr/>
      <dgm:t>
        <a:bodyPr/>
        <a:lstStyle/>
        <a:p>
          <a:endParaRPr lang="pl-PL"/>
        </a:p>
      </dgm:t>
    </dgm:pt>
    <dgm:pt modelId="{FD81B418-F5FD-42E5-89C2-499293E59E75}" type="sibTrans" cxnId="{962545DC-A874-4FB8-90EB-4E26D782A5FF}">
      <dgm:prSet/>
      <dgm:spPr/>
      <dgm:t>
        <a:bodyPr/>
        <a:lstStyle/>
        <a:p>
          <a:endParaRPr lang="pl-PL"/>
        </a:p>
      </dgm:t>
    </dgm:pt>
    <dgm:pt modelId="{79E666FF-D73C-4C23-B8D4-684511CA3737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przez podmioty, które nie były ostatecznymi odbiorcami wsparcia </a:t>
          </a:r>
        </a:p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 ramach KPO – 5 pkt.</a:t>
          </a:r>
        </a:p>
      </dgm:t>
    </dgm:pt>
    <dgm:pt modelId="{23CC024F-8CF0-46BA-A880-B207B16C5BC8}" type="parTrans" cxnId="{FD23940D-3813-4E3F-86C5-6BA7C3AB45D1}">
      <dgm:prSet/>
      <dgm:spPr/>
      <dgm:t>
        <a:bodyPr/>
        <a:lstStyle/>
        <a:p>
          <a:endParaRPr lang="pl-PL"/>
        </a:p>
      </dgm:t>
    </dgm:pt>
    <dgm:pt modelId="{A4F680F5-F746-4244-B461-8DCB4750F8B5}" type="sibTrans" cxnId="{FD23940D-3813-4E3F-86C5-6BA7C3AB45D1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9" custScaleX="10038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E529FD90-9A03-4C79-9765-C15778AA2CC3}" type="pres">
      <dgm:prSet presAssocID="{F7A69AE0-9474-40FC-91B2-B6C4FE89629E}" presName="vertSpace2a" presStyleCnt="0"/>
      <dgm:spPr/>
    </dgm:pt>
    <dgm:pt modelId="{41DFDDBF-F9CD-44FA-BAED-E07A0CB00186}" type="pres">
      <dgm:prSet presAssocID="{F7A69AE0-9474-40FC-91B2-B6C4FE89629E}" presName="horz2" presStyleCnt="0"/>
      <dgm:spPr/>
    </dgm:pt>
    <dgm:pt modelId="{27ED7861-C8A0-41D6-AF4E-A5E4383C5300}" type="pres">
      <dgm:prSet presAssocID="{F7A69AE0-9474-40FC-91B2-B6C4FE89629E}" presName="horzSpace2" presStyleCnt="0"/>
      <dgm:spPr/>
    </dgm:pt>
    <dgm:pt modelId="{A7CB5806-04D6-4041-B2CD-212D1FA4F261}" type="pres">
      <dgm:prSet presAssocID="{F7A69AE0-9474-40FC-91B2-B6C4FE89629E}" presName="tx2" presStyleLbl="revTx" presStyleIdx="1" presStyleCnt="9" custScaleY="95461"/>
      <dgm:spPr/>
    </dgm:pt>
    <dgm:pt modelId="{5AACA809-F03D-41B6-8011-45AC17914122}" type="pres">
      <dgm:prSet presAssocID="{F7A69AE0-9474-40FC-91B2-B6C4FE89629E}" presName="vert2" presStyleCnt="0"/>
      <dgm:spPr/>
    </dgm:pt>
    <dgm:pt modelId="{771E4BA9-0E78-46F1-BE0F-05A5218C15AD}" type="pres">
      <dgm:prSet presAssocID="{F7A69AE0-9474-40FC-91B2-B6C4FE89629E}" presName="thinLine2b" presStyleLbl="callout" presStyleIdx="0" presStyleCnt="8"/>
      <dgm:spPr/>
    </dgm:pt>
    <dgm:pt modelId="{4F96685C-2E93-4D57-8441-BE6DD14C07C8}" type="pres">
      <dgm:prSet presAssocID="{F7A69AE0-9474-40FC-91B2-B6C4FE89629E}" presName="vertSpace2b" presStyleCnt="0"/>
      <dgm:spPr/>
    </dgm:pt>
    <dgm:pt modelId="{C7AE85DE-1CC1-45FE-9748-02B03B7351B6}" type="pres">
      <dgm:prSet presAssocID="{776FBDB1-F21D-4375-BAB7-ED03331105E5}" presName="horz2" presStyleCnt="0"/>
      <dgm:spPr/>
    </dgm:pt>
    <dgm:pt modelId="{A5B9508D-E33D-414C-BC55-A73FF260ED5B}" type="pres">
      <dgm:prSet presAssocID="{776FBDB1-F21D-4375-BAB7-ED03331105E5}" presName="horzSpace2" presStyleCnt="0"/>
      <dgm:spPr/>
    </dgm:pt>
    <dgm:pt modelId="{B7A81BFA-3F24-4363-B357-3961AAFB19A1}" type="pres">
      <dgm:prSet presAssocID="{776FBDB1-F21D-4375-BAB7-ED03331105E5}" presName="tx2" presStyleLbl="revTx" presStyleIdx="2" presStyleCnt="9"/>
      <dgm:spPr/>
    </dgm:pt>
    <dgm:pt modelId="{9D25D753-DD04-421C-BC11-3A5EB4BCAD36}" type="pres">
      <dgm:prSet presAssocID="{776FBDB1-F21D-4375-BAB7-ED03331105E5}" presName="vert2" presStyleCnt="0"/>
      <dgm:spPr/>
    </dgm:pt>
    <dgm:pt modelId="{0F11AAA9-8ED2-42C7-BD20-E63FB735CB18}" type="pres">
      <dgm:prSet presAssocID="{776FBDB1-F21D-4375-BAB7-ED03331105E5}" presName="thinLine2b" presStyleLbl="callout" presStyleIdx="1" presStyleCnt="8"/>
      <dgm:spPr/>
    </dgm:pt>
    <dgm:pt modelId="{4EED1FF1-79A6-443A-B968-DFED1C2966DC}" type="pres">
      <dgm:prSet presAssocID="{776FBDB1-F21D-4375-BAB7-ED03331105E5}" presName="vertSpace2b" presStyleCnt="0"/>
      <dgm:spPr/>
    </dgm:pt>
    <dgm:pt modelId="{34188133-C469-416D-B11A-63700D041DD1}" type="pres">
      <dgm:prSet presAssocID="{D7846D99-A0C5-4577-B98A-5CC567C5359A}" presName="horz2" presStyleCnt="0"/>
      <dgm:spPr/>
    </dgm:pt>
    <dgm:pt modelId="{567F8397-53DF-44D2-9D87-DD1506021B11}" type="pres">
      <dgm:prSet presAssocID="{D7846D99-A0C5-4577-B98A-5CC567C5359A}" presName="horzSpace2" presStyleCnt="0"/>
      <dgm:spPr/>
    </dgm:pt>
    <dgm:pt modelId="{233926B2-F31A-4196-9659-2DC921FD54DE}" type="pres">
      <dgm:prSet presAssocID="{D7846D99-A0C5-4577-B98A-5CC567C5359A}" presName="tx2" presStyleLbl="revTx" presStyleIdx="3" presStyleCnt="9" custScaleY="130830"/>
      <dgm:spPr/>
    </dgm:pt>
    <dgm:pt modelId="{5DAC54E1-D2F7-4CF0-986F-BE9966F52767}" type="pres">
      <dgm:prSet presAssocID="{D7846D99-A0C5-4577-B98A-5CC567C5359A}" presName="vert2" presStyleCnt="0"/>
      <dgm:spPr/>
    </dgm:pt>
    <dgm:pt modelId="{9EAC0386-F467-435E-A8DC-7E40BF4A117A}" type="pres">
      <dgm:prSet presAssocID="{D7846D99-A0C5-4577-B98A-5CC567C5359A}" presName="thinLine2b" presStyleLbl="callout" presStyleIdx="2" presStyleCnt="8"/>
      <dgm:spPr/>
    </dgm:pt>
    <dgm:pt modelId="{92F1F698-1087-4021-A67F-1D4C3C56208F}" type="pres">
      <dgm:prSet presAssocID="{D7846D99-A0C5-4577-B98A-5CC567C5359A}" presName="vertSpace2b" presStyleCnt="0"/>
      <dgm:spPr/>
    </dgm:pt>
    <dgm:pt modelId="{BD2428A2-133B-4127-947C-402E85C79238}" type="pres">
      <dgm:prSet presAssocID="{C762D84F-7568-4DCD-A706-ED05EC1C6A5C}" presName="horz2" presStyleCnt="0"/>
      <dgm:spPr/>
    </dgm:pt>
    <dgm:pt modelId="{DF36E48C-6DCC-4AA4-ADB4-13822983A4B6}" type="pres">
      <dgm:prSet presAssocID="{C762D84F-7568-4DCD-A706-ED05EC1C6A5C}" presName="horzSpace2" presStyleCnt="0"/>
      <dgm:spPr/>
    </dgm:pt>
    <dgm:pt modelId="{44EE1A8B-D4AD-4154-A152-41992F0CBF72}" type="pres">
      <dgm:prSet presAssocID="{C762D84F-7568-4DCD-A706-ED05EC1C6A5C}" presName="tx2" presStyleLbl="revTx" presStyleIdx="4" presStyleCnt="9"/>
      <dgm:spPr/>
    </dgm:pt>
    <dgm:pt modelId="{94AD5891-4D3E-4B89-B6D1-32A633FD557D}" type="pres">
      <dgm:prSet presAssocID="{C762D84F-7568-4DCD-A706-ED05EC1C6A5C}" presName="vert2" presStyleCnt="0"/>
      <dgm:spPr/>
    </dgm:pt>
    <dgm:pt modelId="{37D94CC6-462D-4F94-91DE-7C18AD378651}" type="pres">
      <dgm:prSet presAssocID="{C762D84F-7568-4DCD-A706-ED05EC1C6A5C}" presName="thinLine2b" presStyleLbl="callout" presStyleIdx="3" presStyleCnt="8"/>
      <dgm:spPr/>
    </dgm:pt>
    <dgm:pt modelId="{B11F11FE-716E-4F39-8E80-8602B3569C58}" type="pres">
      <dgm:prSet presAssocID="{C762D84F-7568-4DCD-A706-ED05EC1C6A5C}" presName="vertSpace2b" presStyleCnt="0"/>
      <dgm:spPr/>
    </dgm:pt>
    <dgm:pt modelId="{EC266F80-365F-4718-B3B9-21BADFED6F5F}" type="pres">
      <dgm:prSet presAssocID="{ACAAA00A-BDE4-4EE1-82DE-BE617E174505}" presName="horz2" presStyleCnt="0"/>
      <dgm:spPr/>
    </dgm:pt>
    <dgm:pt modelId="{A48123C4-780C-4D64-BC94-58B5B7F6B73E}" type="pres">
      <dgm:prSet presAssocID="{ACAAA00A-BDE4-4EE1-82DE-BE617E174505}" presName="horzSpace2" presStyleCnt="0"/>
      <dgm:spPr/>
    </dgm:pt>
    <dgm:pt modelId="{D74D8AF3-5BC0-495A-A755-511D039DABC2}" type="pres">
      <dgm:prSet presAssocID="{ACAAA00A-BDE4-4EE1-82DE-BE617E174505}" presName="tx2" presStyleLbl="revTx" presStyleIdx="5" presStyleCnt="9" custScaleY="111817"/>
      <dgm:spPr/>
    </dgm:pt>
    <dgm:pt modelId="{79018C35-932B-42C1-B274-396DD7F0E71A}" type="pres">
      <dgm:prSet presAssocID="{ACAAA00A-BDE4-4EE1-82DE-BE617E174505}" presName="vert2" presStyleCnt="0"/>
      <dgm:spPr/>
    </dgm:pt>
    <dgm:pt modelId="{F57766F6-7BBD-4455-B506-FC96FFAF88A9}" type="pres">
      <dgm:prSet presAssocID="{ACAAA00A-BDE4-4EE1-82DE-BE617E174505}" presName="thinLine2b" presStyleLbl="callout" presStyleIdx="4" presStyleCnt="8"/>
      <dgm:spPr/>
    </dgm:pt>
    <dgm:pt modelId="{871FA481-9523-4FE0-89F3-D60022AD5415}" type="pres">
      <dgm:prSet presAssocID="{ACAAA00A-BDE4-4EE1-82DE-BE617E174505}" presName="vertSpace2b" presStyleCnt="0"/>
      <dgm:spPr/>
    </dgm:pt>
    <dgm:pt modelId="{1F8BE8C2-7777-4AFA-8920-0922DF2B0906}" type="pres">
      <dgm:prSet presAssocID="{4C4EB2DD-7A27-437B-9D33-6B263332899A}" presName="horz2" presStyleCnt="0"/>
      <dgm:spPr/>
    </dgm:pt>
    <dgm:pt modelId="{DA8E3361-1522-43D7-8517-25873BFC412F}" type="pres">
      <dgm:prSet presAssocID="{4C4EB2DD-7A27-437B-9D33-6B263332899A}" presName="horzSpace2" presStyleCnt="0"/>
      <dgm:spPr/>
    </dgm:pt>
    <dgm:pt modelId="{EAD3A47C-82E3-44BD-92A3-54DB12EC7ED0}" type="pres">
      <dgm:prSet presAssocID="{4C4EB2DD-7A27-437B-9D33-6B263332899A}" presName="tx2" presStyleLbl="revTx" presStyleIdx="6" presStyleCnt="9"/>
      <dgm:spPr/>
    </dgm:pt>
    <dgm:pt modelId="{7F23CDF1-33EA-4088-8525-036D8D953F54}" type="pres">
      <dgm:prSet presAssocID="{4C4EB2DD-7A27-437B-9D33-6B263332899A}" presName="vert2" presStyleCnt="0"/>
      <dgm:spPr/>
    </dgm:pt>
    <dgm:pt modelId="{309EBDD5-82F3-4E98-B341-6537242CD1E0}" type="pres">
      <dgm:prSet presAssocID="{4C4EB2DD-7A27-437B-9D33-6B263332899A}" presName="thinLine2b" presStyleLbl="callout" presStyleIdx="5" presStyleCnt="8"/>
      <dgm:spPr/>
    </dgm:pt>
    <dgm:pt modelId="{8C302201-EE8A-4FAA-8C53-95A8D369E305}" type="pres">
      <dgm:prSet presAssocID="{4C4EB2DD-7A27-437B-9D33-6B263332899A}" presName="vertSpace2b" presStyleCnt="0"/>
      <dgm:spPr/>
    </dgm:pt>
    <dgm:pt modelId="{54EBA1A8-0A19-41D5-97F3-3B53B0CAB26F}" type="pres">
      <dgm:prSet presAssocID="{79E666FF-D73C-4C23-B8D4-684511CA3737}" presName="horz2" presStyleCnt="0"/>
      <dgm:spPr/>
    </dgm:pt>
    <dgm:pt modelId="{804C9E9B-1949-4B90-8DF8-26818A5232BB}" type="pres">
      <dgm:prSet presAssocID="{79E666FF-D73C-4C23-B8D4-684511CA3737}" presName="horzSpace2" presStyleCnt="0"/>
      <dgm:spPr/>
    </dgm:pt>
    <dgm:pt modelId="{DAF923B3-D83F-4684-9E48-6D9BCEE9FC66}" type="pres">
      <dgm:prSet presAssocID="{79E666FF-D73C-4C23-B8D4-684511CA3737}" presName="tx2" presStyleLbl="revTx" presStyleIdx="7" presStyleCnt="9" custScaleY="105539"/>
      <dgm:spPr/>
    </dgm:pt>
    <dgm:pt modelId="{9F27DA9E-E137-4418-84A4-8BF0CF993E55}" type="pres">
      <dgm:prSet presAssocID="{79E666FF-D73C-4C23-B8D4-684511CA3737}" presName="vert2" presStyleCnt="0"/>
      <dgm:spPr/>
    </dgm:pt>
    <dgm:pt modelId="{99E8746F-FF63-49D1-9E39-324A725B412D}" type="pres">
      <dgm:prSet presAssocID="{79E666FF-D73C-4C23-B8D4-684511CA3737}" presName="thinLine2b" presStyleLbl="callout" presStyleIdx="6" presStyleCnt="8"/>
      <dgm:spPr/>
    </dgm:pt>
    <dgm:pt modelId="{5C6896BC-448B-414B-8471-50A199C71D74}" type="pres">
      <dgm:prSet presAssocID="{79E666FF-D73C-4C23-B8D4-684511CA3737}" presName="vertSpace2b" presStyleCnt="0"/>
      <dgm:spPr/>
    </dgm:pt>
    <dgm:pt modelId="{C9CA756F-F045-4039-96FB-2C1EBDD72D78}" type="pres">
      <dgm:prSet presAssocID="{B47B422F-DA9F-4338-9E81-B4435644154F}" presName="horz2" presStyleCnt="0"/>
      <dgm:spPr/>
    </dgm:pt>
    <dgm:pt modelId="{530536A4-4690-45A5-AF3B-ECDA42A67E97}" type="pres">
      <dgm:prSet presAssocID="{B47B422F-DA9F-4338-9E81-B4435644154F}" presName="horzSpace2" presStyleCnt="0"/>
      <dgm:spPr/>
    </dgm:pt>
    <dgm:pt modelId="{043AE7C3-887C-4DD8-8549-3F754D423144}" type="pres">
      <dgm:prSet presAssocID="{B47B422F-DA9F-4338-9E81-B4435644154F}" presName="tx2" presStyleLbl="revTx" presStyleIdx="8" presStyleCnt="9"/>
      <dgm:spPr/>
    </dgm:pt>
    <dgm:pt modelId="{E85D9FEE-33E7-4F3C-B380-5FF9F67AE6AA}" type="pres">
      <dgm:prSet presAssocID="{B47B422F-DA9F-4338-9E81-B4435644154F}" presName="vert2" presStyleCnt="0"/>
      <dgm:spPr/>
    </dgm:pt>
    <dgm:pt modelId="{A662CCF6-ADD3-4A29-BF2D-A1C5C1BD71D4}" type="pres">
      <dgm:prSet presAssocID="{B47B422F-DA9F-4338-9E81-B4435644154F}" presName="thinLine2b" presStyleLbl="callout" presStyleIdx="7" presStyleCnt="8"/>
      <dgm:spPr/>
    </dgm:pt>
    <dgm:pt modelId="{9FADF881-F5AF-4597-8473-A0C3F37563EF}" type="pres">
      <dgm:prSet presAssocID="{B47B422F-DA9F-4338-9E81-B4435644154F}" presName="vertSpace2b" presStyleCnt="0"/>
      <dgm:spPr/>
    </dgm:pt>
  </dgm:ptLst>
  <dgm:cxnLst>
    <dgm:cxn modelId="{FD23940D-3813-4E3F-86C5-6BA7C3AB45D1}" srcId="{E3E73E5B-0009-4DE0-A261-746B0149C664}" destId="{79E666FF-D73C-4C23-B8D4-684511CA3737}" srcOrd="6" destOrd="0" parTransId="{23CC024F-8CF0-46BA-A880-B207B16C5BC8}" sibTransId="{A4F680F5-F746-4244-B461-8DCB4750F8B5}"/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1599602B-302B-467A-BA6C-F62F58D5A0A0}" type="presOf" srcId="{C762D84F-7568-4DCD-A706-ED05EC1C6A5C}" destId="{44EE1A8B-D4AD-4154-A152-41992F0CBF72}" srcOrd="0" destOrd="0" presId="urn:microsoft.com/office/officeart/2008/layout/LinedList"/>
    <dgm:cxn modelId="{5B7F8A2F-B5DB-43FD-83A9-C7A45CFD2A12}" type="presOf" srcId="{776FBDB1-F21D-4375-BAB7-ED03331105E5}" destId="{B7A81BFA-3F24-4363-B357-3961AAFB19A1}" srcOrd="0" destOrd="0" presId="urn:microsoft.com/office/officeart/2008/layout/LinedList"/>
    <dgm:cxn modelId="{EF683840-9150-498F-886F-D528B872F18E}" srcId="{E3E73E5B-0009-4DE0-A261-746B0149C664}" destId="{C762D84F-7568-4DCD-A706-ED05EC1C6A5C}" srcOrd="3" destOrd="0" parTransId="{2B2293DF-3A65-4138-9B72-A6FC62B79583}" sibTransId="{FECDD206-DC2F-44E8-971B-83866DAF2ED4}"/>
    <dgm:cxn modelId="{4D2DDF45-A249-4030-AA85-366CF41C6400}" srcId="{E3E73E5B-0009-4DE0-A261-746B0149C664}" destId="{D7846D99-A0C5-4577-B98A-5CC567C5359A}" srcOrd="2" destOrd="0" parTransId="{9BF41B1E-2881-42D1-A4F1-42C2E8EF3E0B}" sibTransId="{1F80BBA3-FA16-417E-8659-AC3A86FFB16F}"/>
    <dgm:cxn modelId="{8A3B5048-BC09-49D2-9FA8-D6FEDB71F66F}" srcId="{E3E73E5B-0009-4DE0-A261-746B0149C664}" destId="{B47B422F-DA9F-4338-9E81-B4435644154F}" srcOrd="7" destOrd="0" parTransId="{5492FC0E-79E0-4724-AA0F-F7747762A641}" sibTransId="{91471140-3EB5-4A99-A3D0-AE7F9383D732}"/>
    <dgm:cxn modelId="{40DFBC69-E49A-4276-ACD1-878C9DE563C8}" srcId="{E3E73E5B-0009-4DE0-A261-746B0149C664}" destId="{ACAAA00A-BDE4-4EE1-82DE-BE617E174505}" srcOrd="4" destOrd="0" parTransId="{157C551E-CFF2-4A05-8454-492959E2F835}" sibTransId="{064D0D33-DE52-4BC9-9797-8A93F63E2E26}"/>
    <dgm:cxn modelId="{79C29578-C0F3-40FB-985E-241E87C211B4}" srcId="{E3E73E5B-0009-4DE0-A261-746B0149C664}" destId="{776FBDB1-F21D-4375-BAB7-ED03331105E5}" srcOrd="1" destOrd="0" parTransId="{F021DA3C-AC71-4E84-9A3F-C6A47658FFED}" sibTransId="{594AECEE-0CB6-4791-A39E-64DD2361467A}"/>
    <dgm:cxn modelId="{4F0E387F-79CA-45F1-B18A-06F6C32CBE2B}" type="presOf" srcId="{B47B422F-DA9F-4338-9E81-B4435644154F}" destId="{043AE7C3-887C-4DD8-8549-3F754D423144}" srcOrd="0" destOrd="0" presId="urn:microsoft.com/office/officeart/2008/layout/LinedList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0413529C-A71B-4F9D-9F36-50A689E57CF8}" type="presOf" srcId="{F7A69AE0-9474-40FC-91B2-B6C4FE89629E}" destId="{A7CB5806-04D6-4041-B2CD-212D1FA4F261}" srcOrd="0" destOrd="0" presId="urn:microsoft.com/office/officeart/2008/layout/LinedList"/>
    <dgm:cxn modelId="{353645A2-CF27-40B1-AFE4-C9BA7E863277}" type="presOf" srcId="{ACAAA00A-BDE4-4EE1-82DE-BE617E174505}" destId="{D74D8AF3-5BC0-495A-A755-511D039DABC2}" srcOrd="0" destOrd="0" presId="urn:microsoft.com/office/officeart/2008/layout/LinedList"/>
    <dgm:cxn modelId="{51E51EBF-CBD7-4BA6-AFFD-61F615804126}" srcId="{E3E73E5B-0009-4DE0-A261-746B0149C664}" destId="{F7A69AE0-9474-40FC-91B2-B6C4FE89629E}" srcOrd="0" destOrd="0" parTransId="{DBF1B6CF-FCA2-46B0-871D-2F8DBC054E69}" sibTransId="{8B27114B-A0DA-4152-AC66-FED300A9A4E6}"/>
    <dgm:cxn modelId="{A923E5D2-74C3-4DD2-9DC1-D61E2F83053B}" type="presOf" srcId="{4C4EB2DD-7A27-437B-9D33-6B263332899A}" destId="{EAD3A47C-82E3-44BD-92A3-54DB12EC7ED0}" srcOrd="0" destOrd="0" presId="urn:microsoft.com/office/officeart/2008/layout/LinedList"/>
    <dgm:cxn modelId="{962545DC-A874-4FB8-90EB-4E26D782A5FF}" srcId="{E3E73E5B-0009-4DE0-A261-746B0149C664}" destId="{4C4EB2DD-7A27-437B-9D33-6B263332899A}" srcOrd="5" destOrd="0" parTransId="{652E5FF5-F10F-4201-A24A-F144503B05A6}" sibTransId="{FD81B418-F5FD-42E5-89C2-499293E59E75}"/>
    <dgm:cxn modelId="{1B00DDE4-FD0D-4769-BA11-AA500A5727C5}" type="presOf" srcId="{79E666FF-D73C-4C23-B8D4-684511CA3737}" destId="{DAF923B3-D83F-4684-9E48-6D9BCEE9FC66}" srcOrd="0" destOrd="0" presId="urn:microsoft.com/office/officeart/2008/layout/LinedList"/>
    <dgm:cxn modelId="{4FDA59E5-F2EC-47C8-B9C2-D4C49EFF6907}" type="presOf" srcId="{D7846D99-A0C5-4577-B98A-5CC567C5359A}" destId="{233926B2-F31A-4196-9659-2DC921FD54DE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835DCFC6-9B29-4DD0-8421-0583B3D71B2A}" type="presParOf" srcId="{9132C39B-5E74-431D-85CB-7B889DF58740}" destId="{E529FD90-9A03-4C79-9765-C15778AA2CC3}" srcOrd="0" destOrd="0" presId="urn:microsoft.com/office/officeart/2008/layout/LinedList"/>
    <dgm:cxn modelId="{3C69C9B0-509A-4DE0-BD59-7C88D3977074}" type="presParOf" srcId="{9132C39B-5E74-431D-85CB-7B889DF58740}" destId="{41DFDDBF-F9CD-44FA-BAED-E07A0CB00186}" srcOrd="1" destOrd="0" presId="urn:microsoft.com/office/officeart/2008/layout/LinedList"/>
    <dgm:cxn modelId="{E20BA716-40E8-4801-907C-54532C0C5AD9}" type="presParOf" srcId="{41DFDDBF-F9CD-44FA-BAED-E07A0CB00186}" destId="{27ED7861-C8A0-41D6-AF4E-A5E4383C5300}" srcOrd="0" destOrd="0" presId="urn:microsoft.com/office/officeart/2008/layout/LinedList"/>
    <dgm:cxn modelId="{7FEB916D-E6AF-4AF4-ADE8-03379F87705F}" type="presParOf" srcId="{41DFDDBF-F9CD-44FA-BAED-E07A0CB00186}" destId="{A7CB5806-04D6-4041-B2CD-212D1FA4F261}" srcOrd="1" destOrd="0" presId="urn:microsoft.com/office/officeart/2008/layout/LinedList"/>
    <dgm:cxn modelId="{AE5DF435-FCF6-4BD4-9361-441B48772A6E}" type="presParOf" srcId="{41DFDDBF-F9CD-44FA-BAED-E07A0CB00186}" destId="{5AACA809-F03D-41B6-8011-45AC17914122}" srcOrd="2" destOrd="0" presId="urn:microsoft.com/office/officeart/2008/layout/LinedList"/>
    <dgm:cxn modelId="{EC3D4590-EF2D-45E9-A37F-12C0AF08C03B}" type="presParOf" srcId="{9132C39B-5E74-431D-85CB-7B889DF58740}" destId="{771E4BA9-0E78-46F1-BE0F-05A5218C15AD}" srcOrd="2" destOrd="0" presId="urn:microsoft.com/office/officeart/2008/layout/LinedList"/>
    <dgm:cxn modelId="{E98BA97E-545C-4A08-A93A-3E409A6AD55E}" type="presParOf" srcId="{9132C39B-5E74-431D-85CB-7B889DF58740}" destId="{4F96685C-2E93-4D57-8441-BE6DD14C07C8}" srcOrd="3" destOrd="0" presId="urn:microsoft.com/office/officeart/2008/layout/LinedList"/>
    <dgm:cxn modelId="{5A4B6265-2D0E-42C4-A21E-381760107EFA}" type="presParOf" srcId="{9132C39B-5E74-431D-85CB-7B889DF58740}" destId="{C7AE85DE-1CC1-45FE-9748-02B03B7351B6}" srcOrd="4" destOrd="0" presId="urn:microsoft.com/office/officeart/2008/layout/LinedList"/>
    <dgm:cxn modelId="{699264D0-175E-4FFD-8105-4DA137732C8A}" type="presParOf" srcId="{C7AE85DE-1CC1-45FE-9748-02B03B7351B6}" destId="{A5B9508D-E33D-414C-BC55-A73FF260ED5B}" srcOrd="0" destOrd="0" presId="urn:microsoft.com/office/officeart/2008/layout/LinedList"/>
    <dgm:cxn modelId="{F9BC1808-4751-4F80-9FEB-A943B718E591}" type="presParOf" srcId="{C7AE85DE-1CC1-45FE-9748-02B03B7351B6}" destId="{B7A81BFA-3F24-4363-B357-3961AAFB19A1}" srcOrd="1" destOrd="0" presId="urn:microsoft.com/office/officeart/2008/layout/LinedList"/>
    <dgm:cxn modelId="{82A4DBC3-1721-44F2-9224-BC49DA9A101D}" type="presParOf" srcId="{C7AE85DE-1CC1-45FE-9748-02B03B7351B6}" destId="{9D25D753-DD04-421C-BC11-3A5EB4BCAD36}" srcOrd="2" destOrd="0" presId="urn:microsoft.com/office/officeart/2008/layout/LinedList"/>
    <dgm:cxn modelId="{C6B32039-FA99-415A-84BC-F994391ABE52}" type="presParOf" srcId="{9132C39B-5E74-431D-85CB-7B889DF58740}" destId="{0F11AAA9-8ED2-42C7-BD20-E63FB735CB18}" srcOrd="5" destOrd="0" presId="urn:microsoft.com/office/officeart/2008/layout/LinedList"/>
    <dgm:cxn modelId="{85A1A0C0-775A-4126-B3B6-8D87AC2E7BEE}" type="presParOf" srcId="{9132C39B-5E74-431D-85CB-7B889DF58740}" destId="{4EED1FF1-79A6-443A-B968-DFED1C2966DC}" srcOrd="6" destOrd="0" presId="urn:microsoft.com/office/officeart/2008/layout/LinedList"/>
    <dgm:cxn modelId="{716CF1A0-28FA-4747-9F6E-1BB495266B84}" type="presParOf" srcId="{9132C39B-5E74-431D-85CB-7B889DF58740}" destId="{34188133-C469-416D-B11A-63700D041DD1}" srcOrd="7" destOrd="0" presId="urn:microsoft.com/office/officeart/2008/layout/LinedList"/>
    <dgm:cxn modelId="{7B654534-F1C7-4056-AABD-67E88A103B2C}" type="presParOf" srcId="{34188133-C469-416D-B11A-63700D041DD1}" destId="{567F8397-53DF-44D2-9D87-DD1506021B11}" srcOrd="0" destOrd="0" presId="urn:microsoft.com/office/officeart/2008/layout/LinedList"/>
    <dgm:cxn modelId="{A55AE1B7-2674-4DCF-9AAD-3070696651F9}" type="presParOf" srcId="{34188133-C469-416D-B11A-63700D041DD1}" destId="{233926B2-F31A-4196-9659-2DC921FD54DE}" srcOrd="1" destOrd="0" presId="urn:microsoft.com/office/officeart/2008/layout/LinedList"/>
    <dgm:cxn modelId="{CDFE6954-A669-41BD-8B1D-01FAA09B6D00}" type="presParOf" srcId="{34188133-C469-416D-B11A-63700D041DD1}" destId="{5DAC54E1-D2F7-4CF0-986F-BE9966F52767}" srcOrd="2" destOrd="0" presId="urn:microsoft.com/office/officeart/2008/layout/LinedList"/>
    <dgm:cxn modelId="{137936A5-699A-4F0A-9DAF-E5C0AB57D3CA}" type="presParOf" srcId="{9132C39B-5E74-431D-85CB-7B889DF58740}" destId="{9EAC0386-F467-435E-A8DC-7E40BF4A117A}" srcOrd="8" destOrd="0" presId="urn:microsoft.com/office/officeart/2008/layout/LinedList"/>
    <dgm:cxn modelId="{9A8A1689-B825-4C54-8ED6-F972E5383938}" type="presParOf" srcId="{9132C39B-5E74-431D-85CB-7B889DF58740}" destId="{92F1F698-1087-4021-A67F-1D4C3C56208F}" srcOrd="9" destOrd="0" presId="urn:microsoft.com/office/officeart/2008/layout/LinedList"/>
    <dgm:cxn modelId="{7ACBC391-41D9-4008-B66C-A9C414DCDCBD}" type="presParOf" srcId="{9132C39B-5E74-431D-85CB-7B889DF58740}" destId="{BD2428A2-133B-4127-947C-402E85C79238}" srcOrd="10" destOrd="0" presId="urn:microsoft.com/office/officeart/2008/layout/LinedList"/>
    <dgm:cxn modelId="{E73E75F0-B3C3-4491-A07F-F7378594CB60}" type="presParOf" srcId="{BD2428A2-133B-4127-947C-402E85C79238}" destId="{DF36E48C-6DCC-4AA4-ADB4-13822983A4B6}" srcOrd="0" destOrd="0" presId="urn:microsoft.com/office/officeart/2008/layout/LinedList"/>
    <dgm:cxn modelId="{F21F7DBA-8EC4-48F3-8A16-E6E6745B8118}" type="presParOf" srcId="{BD2428A2-133B-4127-947C-402E85C79238}" destId="{44EE1A8B-D4AD-4154-A152-41992F0CBF72}" srcOrd="1" destOrd="0" presId="urn:microsoft.com/office/officeart/2008/layout/LinedList"/>
    <dgm:cxn modelId="{87738E78-C8B8-42E2-9D76-091EA3CCC1B8}" type="presParOf" srcId="{BD2428A2-133B-4127-947C-402E85C79238}" destId="{94AD5891-4D3E-4B89-B6D1-32A633FD557D}" srcOrd="2" destOrd="0" presId="urn:microsoft.com/office/officeart/2008/layout/LinedList"/>
    <dgm:cxn modelId="{934E6803-8CCA-4594-8AB2-0AD39BA34F5B}" type="presParOf" srcId="{9132C39B-5E74-431D-85CB-7B889DF58740}" destId="{37D94CC6-462D-4F94-91DE-7C18AD378651}" srcOrd="11" destOrd="0" presId="urn:microsoft.com/office/officeart/2008/layout/LinedList"/>
    <dgm:cxn modelId="{DABD30AF-30DB-4E8A-82DF-623344138A73}" type="presParOf" srcId="{9132C39B-5E74-431D-85CB-7B889DF58740}" destId="{B11F11FE-716E-4F39-8E80-8602B3569C58}" srcOrd="12" destOrd="0" presId="urn:microsoft.com/office/officeart/2008/layout/LinedList"/>
    <dgm:cxn modelId="{43740E1D-A4AB-4F70-84C5-B16543786FA8}" type="presParOf" srcId="{9132C39B-5E74-431D-85CB-7B889DF58740}" destId="{EC266F80-365F-4718-B3B9-21BADFED6F5F}" srcOrd="13" destOrd="0" presId="urn:microsoft.com/office/officeart/2008/layout/LinedList"/>
    <dgm:cxn modelId="{3395D01D-65A6-49B7-87C5-F099963A0B81}" type="presParOf" srcId="{EC266F80-365F-4718-B3B9-21BADFED6F5F}" destId="{A48123C4-780C-4D64-BC94-58B5B7F6B73E}" srcOrd="0" destOrd="0" presId="urn:microsoft.com/office/officeart/2008/layout/LinedList"/>
    <dgm:cxn modelId="{9936EFDD-AAB3-432B-83B8-EE0A5D43A73A}" type="presParOf" srcId="{EC266F80-365F-4718-B3B9-21BADFED6F5F}" destId="{D74D8AF3-5BC0-495A-A755-511D039DABC2}" srcOrd="1" destOrd="0" presId="urn:microsoft.com/office/officeart/2008/layout/LinedList"/>
    <dgm:cxn modelId="{4B65BFFF-7B91-4081-82D9-02A3E5688856}" type="presParOf" srcId="{EC266F80-365F-4718-B3B9-21BADFED6F5F}" destId="{79018C35-932B-42C1-B274-396DD7F0E71A}" srcOrd="2" destOrd="0" presId="urn:microsoft.com/office/officeart/2008/layout/LinedList"/>
    <dgm:cxn modelId="{AA527BBD-C9BB-4FB6-BF95-D8091CEF3D39}" type="presParOf" srcId="{9132C39B-5E74-431D-85CB-7B889DF58740}" destId="{F57766F6-7BBD-4455-B506-FC96FFAF88A9}" srcOrd="14" destOrd="0" presId="urn:microsoft.com/office/officeart/2008/layout/LinedList"/>
    <dgm:cxn modelId="{6F251D71-9FD3-4A56-87C7-A40E5D644133}" type="presParOf" srcId="{9132C39B-5E74-431D-85CB-7B889DF58740}" destId="{871FA481-9523-4FE0-89F3-D60022AD5415}" srcOrd="15" destOrd="0" presId="urn:microsoft.com/office/officeart/2008/layout/LinedList"/>
    <dgm:cxn modelId="{F0D81D22-894E-481C-B32E-B6E542A7A923}" type="presParOf" srcId="{9132C39B-5E74-431D-85CB-7B889DF58740}" destId="{1F8BE8C2-7777-4AFA-8920-0922DF2B0906}" srcOrd="16" destOrd="0" presId="urn:microsoft.com/office/officeart/2008/layout/LinedList"/>
    <dgm:cxn modelId="{C463082B-96C9-4EFD-B2DE-9A13805EE86C}" type="presParOf" srcId="{1F8BE8C2-7777-4AFA-8920-0922DF2B0906}" destId="{DA8E3361-1522-43D7-8517-25873BFC412F}" srcOrd="0" destOrd="0" presId="urn:microsoft.com/office/officeart/2008/layout/LinedList"/>
    <dgm:cxn modelId="{D228921E-DCA6-40C7-85D5-3A8F557B1AF7}" type="presParOf" srcId="{1F8BE8C2-7777-4AFA-8920-0922DF2B0906}" destId="{EAD3A47C-82E3-44BD-92A3-54DB12EC7ED0}" srcOrd="1" destOrd="0" presId="urn:microsoft.com/office/officeart/2008/layout/LinedList"/>
    <dgm:cxn modelId="{A45D1AA6-D830-4EEB-AD4A-555A2C4AC46D}" type="presParOf" srcId="{1F8BE8C2-7777-4AFA-8920-0922DF2B0906}" destId="{7F23CDF1-33EA-4088-8525-036D8D953F54}" srcOrd="2" destOrd="0" presId="urn:microsoft.com/office/officeart/2008/layout/LinedList"/>
    <dgm:cxn modelId="{590AFF05-5087-42C6-A8E5-BDC20994B7FE}" type="presParOf" srcId="{9132C39B-5E74-431D-85CB-7B889DF58740}" destId="{309EBDD5-82F3-4E98-B341-6537242CD1E0}" srcOrd="17" destOrd="0" presId="urn:microsoft.com/office/officeart/2008/layout/LinedList"/>
    <dgm:cxn modelId="{E2E17AB3-E707-4BC3-9E02-61CDFC1B826E}" type="presParOf" srcId="{9132C39B-5E74-431D-85CB-7B889DF58740}" destId="{8C302201-EE8A-4FAA-8C53-95A8D369E305}" srcOrd="18" destOrd="0" presId="urn:microsoft.com/office/officeart/2008/layout/LinedList"/>
    <dgm:cxn modelId="{AEC2AB30-8C32-4E79-BD96-2B2C85EBF641}" type="presParOf" srcId="{9132C39B-5E74-431D-85CB-7B889DF58740}" destId="{54EBA1A8-0A19-41D5-97F3-3B53B0CAB26F}" srcOrd="19" destOrd="0" presId="urn:microsoft.com/office/officeart/2008/layout/LinedList"/>
    <dgm:cxn modelId="{894E3797-65CB-4BFD-97E5-5E8408A750F3}" type="presParOf" srcId="{54EBA1A8-0A19-41D5-97F3-3B53B0CAB26F}" destId="{804C9E9B-1949-4B90-8DF8-26818A5232BB}" srcOrd="0" destOrd="0" presId="urn:microsoft.com/office/officeart/2008/layout/LinedList"/>
    <dgm:cxn modelId="{B45F9D51-5521-4ABD-9940-E6332E48A27B}" type="presParOf" srcId="{54EBA1A8-0A19-41D5-97F3-3B53B0CAB26F}" destId="{DAF923B3-D83F-4684-9E48-6D9BCEE9FC66}" srcOrd="1" destOrd="0" presId="urn:microsoft.com/office/officeart/2008/layout/LinedList"/>
    <dgm:cxn modelId="{79601E7A-637D-48EC-8580-C5515EA66236}" type="presParOf" srcId="{54EBA1A8-0A19-41D5-97F3-3B53B0CAB26F}" destId="{9F27DA9E-E137-4418-84A4-8BF0CF993E55}" srcOrd="2" destOrd="0" presId="urn:microsoft.com/office/officeart/2008/layout/LinedList"/>
    <dgm:cxn modelId="{73CF377B-5F03-4022-B1D3-2BDF643DCBE5}" type="presParOf" srcId="{9132C39B-5E74-431D-85CB-7B889DF58740}" destId="{99E8746F-FF63-49D1-9E39-324A725B412D}" srcOrd="20" destOrd="0" presId="urn:microsoft.com/office/officeart/2008/layout/LinedList"/>
    <dgm:cxn modelId="{EF5BC70A-CDDD-4818-9555-14D35C5C3C76}" type="presParOf" srcId="{9132C39B-5E74-431D-85CB-7B889DF58740}" destId="{5C6896BC-448B-414B-8471-50A199C71D74}" srcOrd="21" destOrd="0" presId="urn:microsoft.com/office/officeart/2008/layout/LinedList"/>
    <dgm:cxn modelId="{1E4F7425-E4EE-4DD8-B1F7-F96710F136EA}" type="presParOf" srcId="{9132C39B-5E74-431D-85CB-7B889DF58740}" destId="{C9CA756F-F045-4039-96FB-2C1EBDD72D78}" srcOrd="22" destOrd="0" presId="urn:microsoft.com/office/officeart/2008/layout/LinedList"/>
    <dgm:cxn modelId="{DACBF2B9-F37C-4232-863C-C05BD449AC59}" type="presParOf" srcId="{C9CA756F-F045-4039-96FB-2C1EBDD72D78}" destId="{530536A4-4690-45A5-AF3B-ECDA42A67E97}" srcOrd="0" destOrd="0" presId="urn:microsoft.com/office/officeart/2008/layout/LinedList"/>
    <dgm:cxn modelId="{88BB6609-C4C5-41F2-8415-50B149DA08C2}" type="presParOf" srcId="{C9CA756F-F045-4039-96FB-2C1EBDD72D78}" destId="{043AE7C3-887C-4DD8-8549-3F754D423144}" srcOrd="1" destOrd="0" presId="urn:microsoft.com/office/officeart/2008/layout/LinedList"/>
    <dgm:cxn modelId="{E4A5B81C-7347-4FC4-AB40-74602D346673}" type="presParOf" srcId="{C9CA756F-F045-4039-96FB-2C1EBDD72D78}" destId="{E85D9FEE-33E7-4F3C-B380-5FF9F67AE6AA}" srcOrd="2" destOrd="0" presId="urn:microsoft.com/office/officeart/2008/layout/LinedList"/>
    <dgm:cxn modelId="{DBF8252B-9CEC-4F36-9727-C98E8EBE627C}" type="presParOf" srcId="{9132C39B-5E74-431D-85CB-7B889DF58740}" destId="{A662CCF6-ADD3-4A29-BF2D-A1C5C1BD71D4}" srcOrd="23" destOrd="0" presId="urn:microsoft.com/office/officeart/2008/layout/LinedList"/>
    <dgm:cxn modelId="{12E4B7FE-B952-4AAB-B070-6044078FC83D}" type="presParOf" srcId="{9132C39B-5E74-431D-85CB-7B889DF58740}" destId="{9FADF881-F5AF-4597-8473-A0C3F37563EF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Premiowane projekty</a:t>
          </a:r>
        </a:p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B</a:t>
          </a:r>
          <a:b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776FBDB1-F21D-4375-BAB7-ED03331105E5}">
      <dgm:prSet custT="1"/>
      <dgm:spPr/>
      <dgm:t>
        <a:bodyPr/>
        <a:lstStyle/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20% nakładów inwestycyjnych we wniosku dotyczy ochrony środowiska – 4 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pkt.</a:t>
          </a: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21DA3C-AC71-4E84-9A3F-C6A47658FFED}" type="parTrans" cxnId="{79C29578-C0F3-40FB-985E-241E87C211B4}">
      <dgm:prSet/>
      <dgm:spPr/>
      <dgm:t>
        <a:bodyPr/>
        <a:lstStyle/>
        <a:p>
          <a:endParaRPr lang="pl-PL"/>
        </a:p>
      </dgm:t>
    </dgm:pt>
    <dgm:pt modelId="{594AECEE-0CB6-4791-A39E-64DD2361467A}" type="sibTrans" cxnId="{79C29578-C0F3-40FB-985E-241E87C211B4}">
      <dgm:prSet/>
      <dgm:spPr/>
      <dgm:t>
        <a:bodyPr/>
        <a:lstStyle/>
        <a:p>
          <a:endParaRPr lang="pl-PL"/>
        </a:p>
      </dgm:t>
    </dgm:pt>
    <dgm:pt modelId="{F7A69AE0-9474-40FC-91B2-B6C4FE89629E}">
      <dgm:prSet custT="1"/>
      <dgm:spPr/>
      <dgm:t>
        <a:bodyPr/>
        <a:lstStyle/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70% całkowitej ilości produktów przetwarzanych lub wprowadzanych do obrotu objętych certyfikatem produkcji ekologicznej, certyfikat produkcji ekologicznej wydany przed dniem 1 stycznia 2026 r.  – 7 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pkt.</a:t>
          </a: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F1B6CF-FCA2-46B0-871D-2F8DBC054E69}" type="parTrans" cxnId="{51E51EBF-CBD7-4BA6-AFFD-61F615804126}">
      <dgm:prSet/>
      <dgm:spPr/>
      <dgm:t>
        <a:bodyPr/>
        <a:lstStyle/>
        <a:p>
          <a:endParaRPr lang="pl-PL"/>
        </a:p>
      </dgm:t>
    </dgm:pt>
    <dgm:pt modelId="{8B27114B-A0DA-4152-AC66-FED300A9A4E6}" type="sibTrans" cxnId="{51E51EBF-CBD7-4BA6-AFFD-61F615804126}">
      <dgm:prSet/>
      <dgm:spPr/>
      <dgm:t>
        <a:bodyPr/>
        <a:lstStyle/>
        <a:p>
          <a:endParaRPr lang="pl-PL"/>
        </a:p>
      </dgm:t>
    </dgm:pt>
    <dgm:pt modelId="{D5E41C6F-4A76-4DEC-B9C9-5AABB580B69B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50% nakładów inwestycyjnych we wniosku związana z innowacjami, nowymi produktami i procesami w skali przedsiębiorstwa – 3 pkt.</a:t>
          </a: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28851-3389-49C4-9364-9E664E0F2B18}" type="parTrans" cxnId="{5E466780-6D56-414F-B77F-D2DC9E199329}">
      <dgm:prSet/>
      <dgm:spPr/>
      <dgm:t>
        <a:bodyPr/>
        <a:lstStyle/>
        <a:p>
          <a:endParaRPr lang="pl-PL"/>
        </a:p>
      </dgm:t>
    </dgm:pt>
    <dgm:pt modelId="{2B7E3F44-FC35-432B-96E0-C026D3B29797}" type="sibTrans" cxnId="{5E466780-6D56-414F-B77F-D2DC9E199329}">
      <dgm:prSet/>
      <dgm:spPr/>
      <dgm:t>
        <a:bodyPr/>
        <a:lstStyle/>
        <a:p>
          <a:endParaRPr lang="pl-PL"/>
        </a:p>
      </dgm:t>
    </dgm:pt>
    <dgm:pt modelId="{FB523C4D-CE85-4C72-8136-FBCAEA0EC068}">
      <dgm:prSet custT="1"/>
      <dgm:spPr/>
      <dgm:t>
        <a:bodyPr/>
        <a:lstStyle/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Poziom bezrobocia w powiecie – do 3 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pkt.</a:t>
          </a: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17EACF-CD40-4F03-967F-880D6D945544}" type="parTrans" cxnId="{15FB0FC0-4E27-4EF2-A331-93E5354637FD}">
      <dgm:prSet/>
      <dgm:spPr/>
      <dgm:t>
        <a:bodyPr/>
        <a:lstStyle/>
        <a:p>
          <a:endParaRPr lang="pl-PL"/>
        </a:p>
      </dgm:t>
    </dgm:pt>
    <dgm:pt modelId="{20112853-EFC6-45B7-9105-7E0D1CE52F89}" type="sibTrans" cxnId="{15FB0FC0-4E27-4EF2-A331-93E5354637FD}">
      <dgm:prSet/>
      <dgm:spPr/>
      <dgm:t>
        <a:bodyPr/>
        <a:lstStyle/>
        <a:p>
          <a:endParaRPr lang="pl-PL"/>
        </a:p>
      </dgm:t>
    </dgm:pt>
    <dgm:pt modelId="{BCEA721A-9A8A-4C06-A2FD-512515AA6F88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na obszarach wiejskich – 4 pkt.</a:t>
          </a:r>
          <a:endParaRPr lang="pl-PL" sz="1600" b="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668167-6E52-41E8-8F4F-088BA56A05B8}" type="parTrans" cxnId="{83E76288-2159-472D-8BC8-1121F220C2A7}">
      <dgm:prSet/>
      <dgm:spPr/>
      <dgm:t>
        <a:bodyPr/>
        <a:lstStyle/>
        <a:p>
          <a:endParaRPr lang="pl-PL"/>
        </a:p>
      </dgm:t>
    </dgm:pt>
    <dgm:pt modelId="{6C1B9EB8-8E6E-4E03-9E8E-2193CEDAED20}" type="sibTrans" cxnId="{83E76288-2159-472D-8BC8-1121F220C2A7}">
      <dgm:prSet/>
      <dgm:spPr/>
      <dgm:t>
        <a:bodyPr/>
        <a:lstStyle/>
        <a:p>
          <a:endParaRPr lang="pl-PL"/>
        </a:p>
      </dgm:t>
    </dgm:pt>
    <dgm:pt modelId="{A48E45C5-0CD4-4497-9F66-164867A96E68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przez podmioty, które nie były ostatecznymi odbiorcami wsparcia </a:t>
          </a:r>
        </a:p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 ramach KPO – 5 pkt.</a:t>
          </a:r>
        </a:p>
      </dgm:t>
    </dgm:pt>
    <dgm:pt modelId="{87CBD056-2067-475B-B635-5B26FE734A18}" type="parTrans" cxnId="{0D0FC88E-7B13-41BB-B356-9385492C4CF8}">
      <dgm:prSet/>
      <dgm:spPr/>
      <dgm:t>
        <a:bodyPr/>
        <a:lstStyle/>
        <a:p>
          <a:endParaRPr lang="pl-PL"/>
        </a:p>
      </dgm:t>
    </dgm:pt>
    <dgm:pt modelId="{81FACF1C-C2E4-478F-8720-8A3AA600E8C6}" type="sibTrans" cxnId="{0D0FC88E-7B13-41BB-B356-9385492C4CF8}">
      <dgm:prSet/>
      <dgm:spPr/>
      <dgm:t>
        <a:bodyPr/>
        <a:lstStyle/>
        <a:p>
          <a:endParaRPr lang="pl-PL"/>
        </a:p>
      </dgm:t>
    </dgm:pt>
    <dgm:pt modelId="{EE3C6889-A6C2-4211-93D1-2EDCA8F5913F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Minimalna liczba punktów – 5</a:t>
          </a: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750675-E779-4084-9ECB-6D73F29B1A68}" type="parTrans" cxnId="{461B0649-A89C-4BDE-82FB-908FB8B8479E}">
      <dgm:prSet/>
      <dgm:spPr/>
      <dgm:t>
        <a:bodyPr/>
        <a:lstStyle/>
        <a:p>
          <a:endParaRPr lang="pl-PL"/>
        </a:p>
      </dgm:t>
    </dgm:pt>
    <dgm:pt modelId="{B053CBDF-5D4E-406C-A231-7E91C3BE0119}" type="sibTrans" cxnId="{461B0649-A89C-4BDE-82FB-908FB8B8479E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8" custScaleX="109813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E529FD90-9A03-4C79-9765-C15778AA2CC3}" type="pres">
      <dgm:prSet presAssocID="{F7A69AE0-9474-40FC-91B2-B6C4FE89629E}" presName="vertSpace2a" presStyleCnt="0"/>
      <dgm:spPr/>
    </dgm:pt>
    <dgm:pt modelId="{41DFDDBF-F9CD-44FA-BAED-E07A0CB00186}" type="pres">
      <dgm:prSet presAssocID="{F7A69AE0-9474-40FC-91B2-B6C4FE89629E}" presName="horz2" presStyleCnt="0"/>
      <dgm:spPr/>
    </dgm:pt>
    <dgm:pt modelId="{27ED7861-C8A0-41D6-AF4E-A5E4383C5300}" type="pres">
      <dgm:prSet presAssocID="{F7A69AE0-9474-40FC-91B2-B6C4FE89629E}" presName="horzSpace2" presStyleCnt="0"/>
      <dgm:spPr/>
    </dgm:pt>
    <dgm:pt modelId="{A7CB5806-04D6-4041-B2CD-212D1FA4F261}" type="pres">
      <dgm:prSet presAssocID="{F7A69AE0-9474-40FC-91B2-B6C4FE89629E}" presName="tx2" presStyleLbl="revTx" presStyleIdx="1" presStyleCnt="8" custScaleY="182549"/>
      <dgm:spPr/>
    </dgm:pt>
    <dgm:pt modelId="{5AACA809-F03D-41B6-8011-45AC17914122}" type="pres">
      <dgm:prSet presAssocID="{F7A69AE0-9474-40FC-91B2-B6C4FE89629E}" presName="vert2" presStyleCnt="0"/>
      <dgm:spPr/>
    </dgm:pt>
    <dgm:pt modelId="{771E4BA9-0E78-46F1-BE0F-05A5218C15AD}" type="pres">
      <dgm:prSet presAssocID="{F7A69AE0-9474-40FC-91B2-B6C4FE89629E}" presName="thinLine2b" presStyleLbl="callout" presStyleIdx="0" presStyleCnt="7"/>
      <dgm:spPr/>
    </dgm:pt>
    <dgm:pt modelId="{4F96685C-2E93-4D57-8441-BE6DD14C07C8}" type="pres">
      <dgm:prSet presAssocID="{F7A69AE0-9474-40FC-91B2-B6C4FE89629E}" presName="vertSpace2b" presStyleCnt="0"/>
      <dgm:spPr/>
    </dgm:pt>
    <dgm:pt modelId="{8FD7DA68-7A86-452B-90B7-1DE235910B70}" type="pres">
      <dgm:prSet presAssocID="{776FBDB1-F21D-4375-BAB7-ED03331105E5}" presName="horz2" presStyleCnt="0"/>
      <dgm:spPr/>
    </dgm:pt>
    <dgm:pt modelId="{D3705BEB-8E61-495A-89CD-A0E067DA810A}" type="pres">
      <dgm:prSet presAssocID="{776FBDB1-F21D-4375-BAB7-ED03331105E5}" presName="horzSpace2" presStyleCnt="0"/>
      <dgm:spPr/>
    </dgm:pt>
    <dgm:pt modelId="{375F0726-B478-4FDE-9808-9B050BA4FFCD}" type="pres">
      <dgm:prSet presAssocID="{776FBDB1-F21D-4375-BAB7-ED03331105E5}" presName="tx2" presStyleLbl="revTx" presStyleIdx="2" presStyleCnt="8" custScaleY="133810"/>
      <dgm:spPr/>
    </dgm:pt>
    <dgm:pt modelId="{1757A8EB-5041-4C76-89A5-B978FA050501}" type="pres">
      <dgm:prSet presAssocID="{776FBDB1-F21D-4375-BAB7-ED03331105E5}" presName="vert2" presStyleCnt="0"/>
      <dgm:spPr/>
    </dgm:pt>
    <dgm:pt modelId="{46E464B6-10D6-4E3A-8FF9-E0069CABB90C}" type="pres">
      <dgm:prSet presAssocID="{776FBDB1-F21D-4375-BAB7-ED03331105E5}" presName="thinLine2b" presStyleLbl="callout" presStyleIdx="1" presStyleCnt="7"/>
      <dgm:spPr/>
    </dgm:pt>
    <dgm:pt modelId="{9DBB4A47-EA73-4381-AEAE-1EA077046F7F}" type="pres">
      <dgm:prSet presAssocID="{776FBDB1-F21D-4375-BAB7-ED03331105E5}" presName="vertSpace2b" presStyleCnt="0"/>
      <dgm:spPr/>
    </dgm:pt>
    <dgm:pt modelId="{97B0B964-4E74-410B-A679-54D2450380A2}" type="pres">
      <dgm:prSet presAssocID="{D5E41C6F-4A76-4DEC-B9C9-5AABB580B69B}" presName="horz2" presStyleCnt="0"/>
      <dgm:spPr/>
    </dgm:pt>
    <dgm:pt modelId="{F7307AE6-100B-4991-8619-F0A1DC0AAD8E}" type="pres">
      <dgm:prSet presAssocID="{D5E41C6F-4A76-4DEC-B9C9-5AABB580B69B}" presName="horzSpace2" presStyleCnt="0"/>
      <dgm:spPr/>
    </dgm:pt>
    <dgm:pt modelId="{8B534257-BD5B-4442-BC4A-FBE0135C4B23}" type="pres">
      <dgm:prSet presAssocID="{D5E41C6F-4A76-4DEC-B9C9-5AABB580B69B}" presName="tx2" presStyleLbl="revTx" presStyleIdx="3" presStyleCnt="8" custScaleY="181771"/>
      <dgm:spPr/>
    </dgm:pt>
    <dgm:pt modelId="{1703D216-4250-4803-8676-2E5504A0AC62}" type="pres">
      <dgm:prSet presAssocID="{D5E41C6F-4A76-4DEC-B9C9-5AABB580B69B}" presName="vert2" presStyleCnt="0"/>
      <dgm:spPr/>
    </dgm:pt>
    <dgm:pt modelId="{2D82DC36-14EB-4E1E-AA72-731A497D52D4}" type="pres">
      <dgm:prSet presAssocID="{D5E41C6F-4A76-4DEC-B9C9-5AABB580B69B}" presName="thinLine2b" presStyleLbl="callout" presStyleIdx="2" presStyleCnt="7"/>
      <dgm:spPr/>
    </dgm:pt>
    <dgm:pt modelId="{0FBA804C-B242-4563-AA93-546D1C34FAFB}" type="pres">
      <dgm:prSet presAssocID="{D5E41C6F-4A76-4DEC-B9C9-5AABB580B69B}" presName="vertSpace2b" presStyleCnt="0"/>
      <dgm:spPr/>
    </dgm:pt>
    <dgm:pt modelId="{A142FF16-64A0-4E9E-AAC1-9FD8DEDD47BE}" type="pres">
      <dgm:prSet presAssocID="{FB523C4D-CE85-4C72-8136-FBCAEA0EC068}" presName="horz2" presStyleCnt="0"/>
      <dgm:spPr/>
    </dgm:pt>
    <dgm:pt modelId="{575D652A-5B04-4644-8678-E303A60C522B}" type="pres">
      <dgm:prSet presAssocID="{FB523C4D-CE85-4C72-8136-FBCAEA0EC068}" presName="horzSpace2" presStyleCnt="0"/>
      <dgm:spPr/>
    </dgm:pt>
    <dgm:pt modelId="{236332CC-952A-481D-AEA4-A924208D05C5}" type="pres">
      <dgm:prSet presAssocID="{FB523C4D-CE85-4C72-8136-FBCAEA0EC068}" presName="tx2" presStyleLbl="revTx" presStyleIdx="4" presStyleCnt="8"/>
      <dgm:spPr/>
    </dgm:pt>
    <dgm:pt modelId="{668C2464-8AA6-4A50-B6F8-378CB8107946}" type="pres">
      <dgm:prSet presAssocID="{FB523C4D-CE85-4C72-8136-FBCAEA0EC068}" presName="vert2" presStyleCnt="0"/>
      <dgm:spPr/>
    </dgm:pt>
    <dgm:pt modelId="{9A6C73AE-7FF1-46C3-A1DD-B5CA2CE32FA7}" type="pres">
      <dgm:prSet presAssocID="{FB523C4D-CE85-4C72-8136-FBCAEA0EC068}" presName="thinLine2b" presStyleLbl="callout" presStyleIdx="3" presStyleCnt="7"/>
      <dgm:spPr/>
    </dgm:pt>
    <dgm:pt modelId="{ABB2D018-9D85-4868-BD35-19A2CCC494C7}" type="pres">
      <dgm:prSet presAssocID="{FB523C4D-CE85-4C72-8136-FBCAEA0EC068}" presName="vertSpace2b" presStyleCnt="0"/>
      <dgm:spPr/>
    </dgm:pt>
    <dgm:pt modelId="{8DC8B461-416F-4BFB-A776-16590426B7BE}" type="pres">
      <dgm:prSet presAssocID="{BCEA721A-9A8A-4C06-A2FD-512515AA6F88}" presName="horz2" presStyleCnt="0"/>
      <dgm:spPr/>
    </dgm:pt>
    <dgm:pt modelId="{BE517F59-6F25-4E96-B6E3-245EE76F4519}" type="pres">
      <dgm:prSet presAssocID="{BCEA721A-9A8A-4C06-A2FD-512515AA6F88}" presName="horzSpace2" presStyleCnt="0"/>
      <dgm:spPr/>
    </dgm:pt>
    <dgm:pt modelId="{B0059402-1BD9-45CF-9C3D-7574458954C5}" type="pres">
      <dgm:prSet presAssocID="{BCEA721A-9A8A-4C06-A2FD-512515AA6F88}" presName="tx2" presStyleLbl="revTx" presStyleIdx="5" presStyleCnt="8"/>
      <dgm:spPr/>
    </dgm:pt>
    <dgm:pt modelId="{5EF68E81-D4B1-4428-8F00-D3C746D3E92E}" type="pres">
      <dgm:prSet presAssocID="{BCEA721A-9A8A-4C06-A2FD-512515AA6F88}" presName="vert2" presStyleCnt="0"/>
      <dgm:spPr/>
    </dgm:pt>
    <dgm:pt modelId="{3DC7A4B0-EB61-4346-B348-87094D1F71F8}" type="pres">
      <dgm:prSet presAssocID="{BCEA721A-9A8A-4C06-A2FD-512515AA6F88}" presName="thinLine2b" presStyleLbl="callout" presStyleIdx="4" presStyleCnt="7"/>
      <dgm:spPr/>
    </dgm:pt>
    <dgm:pt modelId="{08CDC9AA-23CA-4714-887D-BF1F68853FA6}" type="pres">
      <dgm:prSet presAssocID="{BCEA721A-9A8A-4C06-A2FD-512515AA6F88}" presName="vertSpace2b" presStyleCnt="0"/>
      <dgm:spPr/>
    </dgm:pt>
    <dgm:pt modelId="{FF5424A0-1152-447E-B5E3-7414C5D2139A}" type="pres">
      <dgm:prSet presAssocID="{A48E45C5-0CD4-4497-9F66-164867A96E68}" presName="horz2" presStyleCnt="0"/>
      <dgm:spPr/>
    </dgm:pt>
    <dgm:pt modelId="{BEEFD32E-67D4-4EA6-8E46-F4A7BC48886F}" type="pres">
      <dgm:prSet presAssocID="{A48E45C5-0CD4-4497-9F66-164867A96E68}" presName="horzSpace2" presStyleCnt="0"/>
      <dgm:spPr/>
    </dgm:pt>
    <dgm:pt modelId="{CFCD9C53-1599-442A-927F-B56DFF44F103}" type="pres">
      <dgm:prSet presAssocID="{A48E45C5-0CD4-4497-9F66-164867A96E68}" presName="tx2" presStyleLbl="revTx" presStyleIdx="6" presStyleCnt="8" custScaleY="105539"/>
      <dgm:spPr/>
    </dgm:pt>
    <dgm:pt modelId="{D91AF0C7-2C4D-4322-A0E5-592555C50D9A}" type="pres">
      <dgm:prSet presAssocID="{A48E45C5-0CD4-4497-9F66-164867A96E68}" presName="vert2" presStyleCnt="0"/>
      <dgm:spPr/>
    </dgm:pt>
    <dgm:pt modelId="{3BEF8803-7147-4A2B-8867-18BE72423427}" type="pres">
      <dgm:prSet presAssocID="{A48E45C5-0CD4-4497-9F66-164867A96E68}" presName="thinLine2b" presStyleLbl="callout" presStyleIdx="5" presStyleCnt="7"/>
      <dgm:spPr/>
    </dgm:pt>
    <dgm:pt modelId="{9C3E332F-474A-45AB-A8C9-9BDB1B1A7C02}" type="pres">
      <dgm:prSet presAssocID="{A48E45C5-0CD4-4497-9F66-164867A96E68}" presName="vertSpace2b" presStyleCnt="0"/>
      <dgm:spPr/>
    </dgm:pt>
    <dgm:pt modelId="{E52153B6-DBE2-445B-BE3F-5D16E28DCBEC}" type="pres">
      <dgm:prSet presAssocID="{EE3C6889-A6C2-4211-93D1-2EDCA8F5913F}" presName="horz2" presStyleCnt="0"/>
      <dgm:spPr/>
    </dgm:pt>
    <dgm:pt modelId="{2DFAC90C-0779-47A2-8EA2-76790DC5E11A}" type="pres">
      <dgm:prSet presAssocID="{EE3C6889-A6C2-4211-93D1-2EDCA8F5913F}" presName="horzSpace2" presStyleCnt="0"/>
      <dgm:spPr/>
    </dgm:pt>
    <dgm:pt modelId="{CAB46026-21D5-409E-A956-C754D96D37C1}" type="pres">
      <dgm:prSet presAssocID="{EE3C6889-A6C2-4211-93D1-2EDCA8F5913F}" presName="tx2" presStyleLbl="revTx" presStyleIdx="7" presStyleCnt="8"/>
      <dgm:spPr/>
    </dgm:pt>
    <dgm:pt modelId="{DB168B02-5DF2-4599-B73F-72A6CD42E87C}" type="pres">
      <dgm:prSet presAssocID="{EE3C6889-A6C2-4211-93D1-2EDCA8F5913F}" presName="vert2" presStyleCnt="0"/>
      <dgm:spPr/>
    </dgm:pt>
    <dgm:pt modelId="{F498A59C-97B0-4845-BC2D-8408650B0587}" type="pres">
      <dgm:prSet presAssocID="{EE3C6889-A6C2-4211-93D1-2EDCA8F5913F}" presName="thinLine2b" presStyleLbl="callout" presStyleIdx="6" presStyleCnt="7"/>
      <dgm:spPr/>
    </dgm:pt>
    <dgm:pt modelId="{F5551457-AFAB-4A0D-9655-DDED70AE686D}" type="pres">
      <dgm:prSet presAssocID="{EE3C6889-A6C2-4211-93D1-2EDCA8F5913F}" presName="vertSpace2b" presStyleCnt="0"/>
      <dgm:spPr/>
    </dgm:pt>
  </dgm:ptLst>
  <dgm:cxnLst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461B0649-A89C-4BDE-82FB-908FB8B8479E}" srcId="{E3E73E5B-0009-4DE0-A261-746B0149C664}" destId="{EE3C6889-A6C2-4211-93D1-2EDCA8F5913F}" srcOrd="6" destOrd="0" parTransId="{DE750675-E779-4084-9ECB-6D73F29B1A68}" sibTransId="{B053CBDF-5D4E-406C-A231-7E91C3BE0119}"/>
    <dgm:cxn modelId="{2166934C-E315-4C5F-9F2A-EB0B8EA3BFFA}" type="presOf" srcId="{BCEA721A-9A8A-4C06-A2FD-512515AA6F88}" destId="{B0059402-1BD9-45CF-9C3D-7574458954C5}" srcOrd="0" destOrd="0" presId="urn:microsoft.com/office/officeart/2008/layout/LinedList"/>
    <dgm:cxn modelId="{A531E773-0D80-445F-9FAE-B347CE68179D}" type="presOf" srcId="{FB523C4D-CE85-4C72-8136-FBCAEA0EC068}" destId="{236332CC-952A-481D-AEA4-A924208D05C5}" srcOrd="0" destOrd="0" presId="urn:microsoft.com/office/officeart/2008/layout/LinedList"/>
    <dgm:cxn modelId="{79C29578-C0F3-40FB-985E-241E87C211B4}" srcId="{E3E73E5B-0009-4DE0-A261-746B0149C664}" destId="{776FBDB1-F21D-4375-BAB7-ED03331105E5}" srcOrd="1" destOrd="0" parTransId="{F021DA3C-AC71-4E84-9A3F-C6A47658FFED}" sibTransId="{594AECEE-0CB6-4791-A39E-64DD2361467A}"/>
    <dgm:cxn modelId="{9B35447F-CD22-4C6B-84AB-59EEB16A6B39}" type="presOf" srcId="{EE3C6889-A6C2-4211-93D1-2EDCA8F5913F}" destId="{CAB46026-21D5-409E-A956-C754D96D37C1}" srcOrd="0" destOrd="0" presId="urn:microsoft.com/office/officeart/2008/layout/LinedList"/>
    <dgm:cxn modelId="{5E466780-6D56-414F-B77F-D2DC9E199329}" srcId="{E3E73E5B-0009-4DE0-A261-746B0149C664}" destId="{D5E41C6F-4A76-4DEC-B9C9-5AABB580B69B}" srcOrd="2" destOrd="0" parTransId="{83828851-3389-49C4-9364-9E664E0F2B18}" sibTransId="{2B7E3F44-FC35-432B-96E0-C026D3B29797}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CD942B83-273F-4D01-A20A-F65EC12542FF}" type="presOf" srcId="{A48E45C5-0CD4-4497-9F66-164867A96E68}" destId="{CFCD9C53-1599-442A-927F-B56DFF44F103}" srcOrd="0" destOrd="0" presId="urn:microsoft.com/office/officeart/2008/layout/LinedList"/>
    <dgm:cxn modelId="{83E76288-2159-472D-8BC8-1121F220C2A7}" srcId="{E3E73E5B-0009-4DE0-A261-746B0149C664}" destId="{BCEA721A-9A8A-4C06-A2FD-512515AA6F88}" srcOrd="4" destOrd="0" parTransId="{95668167-6E52-41E8-8F4F-088BA56A05B8}" sibTransId="{6C1B9EB8-8E6E-4E03-9E8E-2193CEDAED20}"/>
    <dgm:cxn modelId="{0D0FC88E-7B13-41BB-B356-9385492C4CF8}" srcId="{E3E73E5B-0009-4DE0-A261-746B0149C664}" destId="{A48E45C5-0CD4-4497-9F66-164867A96E68}" srcOrd="5" destOrd="0" parTransId="{87CBD056-2067-475B-B635-5B26FE734A18}" sibTransId="{81FACF1C-C2E4-478F-8720-8A3AA600E8C6}"/>
    <dgm:cxn modelId="{0413529C-A71B-4F9D-9F36-50A689E57CF8}" type="presOf" srcId="{F7A69AE0-9474-40FC-91B2-B6C4FE89629E}" destId="{A7CB5806-04D6-4041-B2CD-212D1FA4F261}" srcOrd="0" destOrd="0" presId="urn:microsoft.com/office/officeart/2008/layout/LinedList"/>
    <dgm:cxn modelId="{98095C9D-D2B6-43AF-ACB5-98AAB53733FB}" type="presOf" srcId="{776FBDB1-F21D-4375-BAB7-ED03331105E5}" destId="{375F0726-B478-4FDE-9808-9B050BA4FFCD}" srcOrd="0" destOrd="0" presId="urn:microsoft.com/office/officeart/2008/layout/LinedList"/>
    <dgm:cxn modelId="{51E51EBF-CBD7-4BA6-AFFD-61F615804126}" srcId="{E3E73E5B-0009-4DE0-A261-746B0149C664}" destId="{F7A69AE0-9474-40FC-91B2-B6C4FE89629E}" srcOrd="0" destOrd="0" parTransId="{DBF1B6CF-FCA2-46B0-871D-2F8DBC054E69}" sibTransId="{8B27114B-A0DA-4152-AC66-FED300A9A4E6}"/>
    <dgm:cxn modelId="{15FB0FC0-4E27-4EF2-A331-93E5354637FD}" srcId="{E3E73E5B-0009-4DE0-A261-746B0149C664}" destId="{FB523C4D-CE85-4C72-8136-FBCAEA0EC068}" srcOrd="3" destOrd="0" parTransId="{5217EACF-CD40-4F03-967F-880D6D945544}" sibTransId="{20112853-EFC6-45B7-9105-7E0D1CE52F89}"/>
    <dgm:cxn modelId="{08F135C7-DCA5-4149-B9C4-98D46B5331C8}" type="presOf" srcId="{D5E41C6F-4A76-4DEC-B9C9-5AABB580B69B}" destId="{8B534257-BD5B-4442-BC4A-FBE0135C4B23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835DCFC6-9B29-4DD0-8421-0583B3D71B2A}" type="presParOf" srcId="{9132C39B-5E74-431D-85CB-7B889DF58740}" destId="{E529FD90-9A03-4C79-9765-C15778AA2CC3}" srcOrd="0" destOrd="0" presId="urn:microsoft.com/office/officeart/2008/layout/LinedList"/>
    <dgm:cxn modelId="{3C69C9B0-509A-4DE0-BD59-7C88D3977074}" type="presParOf" srcId="{9132C39B-5E74-431D-85CB-7B889DF58740}" destId="{41DFDDBF-F9CD-44FA-BAED-E07A0CB00186}" srcOrd="1" destOrd="0" presId="urn:microsoft.com/office/officeart/2008/layout/LinedList"/>
    <dgm:cxn modelId="{E20BA716-40E8-4801-907C-54532C0C5AD9}" type="presParOf" srcId="{41DFDDBF-F9CD-44FA-BAED-E07A0CB00186}" destId="{27ED7861-C8A0-41D6-AF4E-A5E4383C5300}" srcOrd="0" destOrd="0" presId="urn:microsoft.com/office/officeart/2008/layout/LinedList"/>
    <dgm:cxn modelId="{7FEB916D-E6AF-4AF4-ADE8-03379F87705F}" type="presParOf" srcId="{41DFDDBF-F9CD-44FA-BAED-E07A0CB00186}" destId="{A7CB5806-04D6-4041-B2CD-212D1FA4F261}" srcOrd="1" destOrd="0" presId="urn:microsoft.com/office/officeart/2008/layout/LinedList"/>
    <dgm:cxn modelId="{AE5DF435-FCF6-4BD4-9361-441B48772A6E}" type="presParOf" srcId="{41DFDDBF-F9CD-44FA-BAED-E07A0CB00186}" destId="{5AACA809-F03D-41B6-8011-45AC17914122}" srcOrd="2" destOrd="0" presId="urn:microsoft.com/office/officeart/2008/layout/LinedList"/>
    <dgm:cxn modelId="{EC3D4590-EF2D-45E9-A37F-12C0AF08C03B}" type="presParOf" srcId="{9132C39B-5E74-431D-85CB-7B889DF58740}" destId="{771E4BA9-0E78-46F1-BE0F-05A5218C15AD}" srcOrd="2" destOrd="0" presId="urn:microsoft.com/office/officeart/2008/layout/LinedList"/>
    <dgm:cxn modelId="{E98BA97E-545C-4A08-A93A-3E409A6AD55E}" type="presParOf" srcId="{9132C39B-5E74-431D-85CB-7B889DF58740}" destId="{4F96685C-2E93-4D57-8441-BE6DD14C07C8}" srcOrd="3" destOrd="0" presId="urn:microsoft.com/office/officeart/2008/layout/LinedList"/>
    <dgm:cxn modelId="{26EA60C5-5BA2-40FC-80B0-44954D234786}" type="presParOf" srcId="{9132C39B-5E74-431D-85CB-7B889DF58740}" destId="{8FD7DA68-7A86-452B-90B7-1DE235910B70}" srcOrd="4" destOrd="0" presId="urn:microsoft.com/office/officeart/2008/layout/LinedList"/>
    <dgm:cxn modelId="{0D239C62-FD01-4E7D-901A-2B6473B4F662}" type="presParOf" srcId="{8FD7DA68-7A86-452B-90B7-1DE235910B70}" destId="{D3705BEB-8E61-495A-89CD-A0E067DA810A}" srcOrd="0" destOrd="0" presId="urn:microsoft.com/office/officeart/2008/layout/LinedList"/>
    <dgm:cxn modelId="{06027595-C01F-4185-B790-809B3D764CD0}" type="presParOf" srcId="{8FD7DA68-7A86-452B-90B7-1DE235910B70}" destId="{375F0726-B478-4FDE-9808-9B050BA4FFCD}" srcOrd="1" destOrd="0" presId="urn:microsoft.com/office/officeart/2008/layout/LinedList"/>
    <dgm:cxn modelId="{8CE3A4D3-3E41-4784-8840-0D5F7FFCAEEA}" type="presParOf" srcId="{8FD7DA68-7A86-452B-90B7-1DE235910B70}" destId="{1757A8EB-5041-4C76-89A5-B978FA050501}" srcOrd="2" destOrd="0" presId="urn:microsoft.com/office/officeart/2008/layout/LinedList"/>
    <dgm:cxn modelId="{37EEEDA0-4C7C-4D41-8CA3-71C1950F0ED2}" type="presParOf" srcId="{9132C39B-5E74-431D-85CB-7B889DF58740}" destId="{46E464B6-10D6-4E3A-8FF9-E0069CABB90C}" srcOrd="5" destOrd="0" presId="urn:microsoft.com/office/officeart/2008/layout/LinedList"/>
    <dgm:cxn modelId="{0BC544CA-FD2C-4139-95B4-AFDD42BA0E3F}" type="presParOf" srcId="{9132C39B-5E74-431D-85CB-7B889DF58740}" destId="{9DBB4A47-EA73-4381-AEAE-1EA077046F7F}" srcOrd="6" destOrd="0" presId="urn:microsoft.com/office/officeart/2008/layout/LinedList"/>
    <dgm:cxn modelId="{58950237-E9C3-40CF-ADEC-C8B09906C8C2}" type="presParOf" srcId="{9132C39B-5E74-431D-85CB-7B889DF58740}" destId="{97B0B964-4E74-410B-A679-54D2450380A2}" srcOrd="7" destOrd="0" presId="urn:microsoft.com/office/officeart/2008/layout/LinedList"/>
    <dgm:cxn modelId="{6B27B5C0-6497-41E7-9A3E-3BCCB1AAA625}" type="presParOf" srcId="{97B0B964-4E74-410B-A679-54D2450380A2}" destId="{F7307AE6-100B-4991-8619-F0A1DC0AAD8E}" srcOrd="0" destOrd="0" presId="urn:microsoft.com/office/officeart/2008/layout/LinedList"/>
    <dgm:cxn modelId="{720D16D1-020D-4184-B892-5A7D82D8BF65}" type="presParOf" srcId="{97B0B964-4E74-410B-A679-54D2450380A2}" destId="{8B534257-BD5B-4442-BC4A-FBE0135C4B23}" srcOrd="1" destOrd="0" presId="urn:microsoft.com/office/officeart/2008/layout/LinedList"/>
    <dgm:cxn modelId="{08A74ACD-D5D5-4EFA-A853-828D2D786D26}" type="presParOf" srcId="{97B0B964-4E74-410B-A679-54D2450380A2}" destId="{1703D216-4250-4803-8676-2E5504A0AC62}" srcOrd="2" destOrd="0" presId="urn:microsoft.com/office/officeart/2008/layout/LinedList"/>
    <dgm:cxn modelId="{A3ABDFEC-493E-4C02-B179-07933B6AA986}" type="presParOf" srcId="{9132C39B-5E74-431D-85CB-7B889DF58740}" destId="{2D82DC36-14EB-4E1E-AA72-731A497D52D4}" srcOrd="8" destOrd="0" presId="urn:microsoft.com/office/officeart/2008/layout/LinedList"/>
    <dgm:cxn modelId="{03B6619D-5C66-4364-A352-28B2D20C6146}" type="presParOf" srcId="{9132C39B-5E74-431D-85CB-7B889DF58740}" destId="{0FBA804C-B242-4563-AA93-546D1C34FAFB}" srcOrd="9" destOrd="0" presId="urn:microsoft.com/office/officeart/2008/layout/LinedList"/>
    <dgm:cxn modelId="{1FD68EF1-C7F4-4CD9-93B6-1BA5F0E4A59F}" type="presParOf" srcId="{9132C39B-5E74-431D-85CB-7B889DF58740}" destId="{A142FF16-64A0-4E9E-AAC1-9FD8DEDD47BE}" srcOrd="10" destOrd="0" presId="urn:microsoft.com/office/officeart/2008/layout/LinedList"/>
    <dgm:cxn modelId="{944E4E7E-5084-4F6B-B080-C8973EF58E91}" type="presParOf" srcId="{A142FF16-64A0-4E9E-AAC1-9FD8DEDD47BE}" destId="{575D652A-5B04-4644-8678-E303A60C522B}" srcOrd="0" destOrd="0" presId="urn:microsoft.com/office/officeart/2008/layout/LinedList"/>
    <dgm:cxn modelId="{8D765A1C-5F22-4673-A459-0B5928072127}" type="presParOf" srcId="{A142FF16-64A0-4E9E-AAC1-9FD8DEDD47BE}" destId="{236332CC-952A-481D-AEA4-A924208D05C5}" srcOrd="1" destOrd="0" presId="urn:microsoft.com/office/officeart/2008/layout/LinedList"/>
    <dgm:cxn modelId="{E82C1B81-E5EA-4B9B-B653-DA7631695319}" type="presParOf" srcId="{A142FF16-64A0-4E9E-AAC1-9FD8DEDD47BE}" destId="{668C2464-8AA6-4A50-B6F8-378CB8107946}" srcOrd="2" destOrd="0" presId="urn:microsoft.com/office/officeart/2008/layout/LinedList"/>
    <dgm:cxn modelId="{ED5C8CFA-D2CB-42D2-A50A-2C2A6D3245DD}" type="presParOf" srcId="{9132C39B-5E74-431D-85CB-7B889DF58740}" destId="{9A6C73AE-7FF1-46C3-A1DD-B5CA2CE32FA7}" srcOrd="11" destOrd="0" presId="urn:microsoft.com/office/officeart/2008/layout/LinedList"/>
    <dgm:cxn modelId="{24E8CE72-6C9E-49AB-8676-CAC94FEEC6E7}" type="presParOf" srcId="{9132C39B-5E74-431D-85CB-7B889DF58740}" destId="{ABB2D018-9D85-4868-BD35-19A2CCC494C7}" srcOrd="12" destOrd="0" presId="urn:microsoft.com/office/officeart/2008/layout/LinedList"/>
    <dgm:cxn modelId="{6776756F-546E-490C-82AF-8EB4F907967E}" type="presParOf" srcId="{9132C39B-5E74-431D-85CB-7B889DF58740}" destId="{8DC8B461-416F-4BFB-A776-16590426B7BE}" srcOrd="13" destOrd="0" presId="urn:microsoft.com/office/officeart/2008/layout/LinedList"/>
    <dgm:cxn modelId="{4E112CD1-3537-46DB-8975-EACF81368188}" type="presParOf" srcId="{8DC8B461-416F-4BFB-A776-16590426B7BE}" destId="{BE517F59-6F25-4E96-B6E3-245EE76F4519}" srcOrd="0" destOrd="0" presId="urn:microsoft.com/office/officeart/2008/layout/LinedList"/>
    <dgm:cxn modelId="{4094AD74-1800-4F5C-9637-05B134D16128}" type="presParOf" srcId="{8DC8B461-416F-4BFB-A776-16590426B7BE}" destId="{B0059402-1BD9-45CF-9C3D-7574458954C5}" srcOrd="1" destOrd="0" presId="urn:microsoft.com/office/officeart/2008/layout/LinedList"/>
    <dgm:cxn modelId="{F9D0AC4B-F3CA-4FC9-9185-49D4BAADF6F1}" type="presParOf" srcId="{8DC8B461-416F-4BFB-A776-16590426B7BE}" destId="{5EF68E81-D4B1-4428-8F00-D3C746D3E92E}" srcOrd="2" destOrd="0" presId="urn:microsoft.com/office/officeart/2008/layout/LinedList"/>
    <dgm:cxn modelId="{33824D28-AC0E-4CA6-9078-22723B6FDF31}" type="presParOf" srcId="{9132C39B-5E74-431D-85CB-7B889DF58740}" destId="{3DC7A4B0-EB61-4346-B348-87094D1F71F8}" srcOrd="14" destOrd="0" presId="urn:microsoft.com/office/officeart/2008/layout/LinedList"/>
    <dgm:cxn modelId="{395F385D-958A-4854-A1EA-AB44B24AACED}" type="presParOf" srcId="{9132C39B-5E74-431D-85CB-7B889DF58740}" destId="{08CDC9AA-23CA-4714-887D-BF1F68853FA6}" srcOrd="15" destOrd="0" presId="urn:microsoft.com/office/officeart/2008/layout/LinedList"/>
    <dgm:cxn modelId="{7D92DA1A-CE82-4E99-978A-F50203F2E0E7}" type="presParOf" srcId="{9132C39B-5E74-431D-85CB-7B889DF58740}" destId="{FF5424A0-1152-447E-B5E3-7414C5D2139A}" srcOrd="16" destOrd="0" presId="urn:microsoft.com/office/officeart/2008/layout/LinedList"/>
    <dgm:cxn modelId="{8A70E60F-C3E3-4048-9AF7-2D4E33A38FAA}" type="presParOf" srcId="{FF5424A0-1152-447E-B5E3-7414C5D2139A}" destId="{BEEFD32E-67D4-4EA6-8E46-F4A7BC48886F}" srcOrd="0" destOrd="0" presId="urn:microsoft.com/office/officeart/2008/layout/LinedList"/>
    <dgm:cxn modelId="{B210954A-7F99-46A2-9F7D-BAC1587F23A9}" type="presParOf" srcId="{FF5424A0-1152-447E-B5E3-7414C5D2139A}" destId="{CFCD9C53-1599-442A-927F-B56DFF44F103}" srcOrd="1" destOrd="0" presId="urn:microsoft.com/office/officeart/2008/layout/LinedList"/>
    <dgm:cxn modelId="{50F2AC65-E68E-4420-ABE6-D5AFEC1BABE9}" type="presParOf" srcId="{FF5424A0-1152-447E-B5E3-7414C5D2139A}" destId="{D91AF0C7-2C4D-4322-A0E5-592555C50D9A}" srcOrd="2" destOrd="0" presId="urn:microsoft.com/office/officeart/2008/layout/LinedList"/>
    <dgm:cxn modelId="{6B9F9273-15CA-4C63-BB27-C4787463D250}" type="presParOf" srcId="{9132C39B-5E74-431D-85CB-7B889DF58740}" destId="{3BEF8803-7147-4A2B-8867-18BE72423427}" srcOrd="17" destOrd="0" presId="urn:microsoft.com/office/officeart/2008/layout/LinedList"/>
    <dgm:cxn modelId="{6BB52918-BCCF-43C0-8F6B-44DE6A9F9025}" type="presParOf" srcId="{9132C39B-5E74-431D-85CB-7B889DF58740}" destId="{9C3E332F-474A-45AB-A8C9-9BDB1B1A7C02}" srcOrd="18" destOrd="0" presId="urn:microsoft.com/office/officeart/2008/layout/LinedList"/>
    <dgm:cxn modelId="{A9D1684A-3CAD-4F19-94BF-9BDEBA2D2259}" type="presParOf" srcId="{9132C39B-5E74-431D-85CB-7B889DF58740}" destId="{E52153B6-DBE2-445B-BE3F-5D16E28DCBEC}" srcOrd="19" destOrd="0" presId="urn:microsoft.com/office/officeart/2008/layout/LinedList"/>
    <dgm:cxn modelId="{2E0FB97A-59FD-462D-A0AB-90E8022DC6ED}" type="presParOf" srcId="{E52153B6-DBE2-445B-BE3F-5D16E28DCBEC}" destId="{2DFAC90C-0779-47A2-8EA2-76790DC5E11A}" srcOrd="0" destOrd="0" presId="urn:microsoft.com/office/officeart/2008/layout/LinedList"/>
    <dgm:cxn modelId="{F6F85662-2209-4895-9AD9-AEEECC7A42CE}" type="presParOf" srcId="{E52153B6-DBE2-445B-BE3F-5D16E28DCBEC}" destId="{CAB46026-21D5-409E-A956-C754D96D37C1}" srcOrd="1" destOrd="0" presId="urn:microsoft.com/office/officeart/2008/layout/LinedList"/>
    <dgm:cxn modelId="{FC68106A-A9EE-4E2A-835C-2D5574F33FC0}" type="presParOf" srcId="{E52153B6-DBE2-445B-BE3F-5D16E28DCBEC}" destId="{DB168B02-5DF2-4599-B73F-72A6CD42E87C}" srcOrd="2" destOrd="0" presId="urn:microsoft.com/office/officeart/2008/layout/LinedList"/>
    <dgm:cxn modelId="{21FA2F77-291D-4D8F-B10D-5A6A3C9BC725}" type="presParOf" srcId="{9132C39B-5E74-431D-85CB-7B889DF58740}" destId="{F498A59C-97B0-4845-BC2D-8408650B0587}" srcOrd="20" destOrd="0" presId="urn:microsoft.com/office/officeart/2008/layout/LinedList"/>
    <dgm:cxn modelId="{0251852D-E920-41CA-9FA3-CA1D5D4976B0}" type="presParOf" srcId="{9132C39B-5E74-431D-85CB-7B889DF58740}" destId="{F5551457-AFAB-4A0D-9655-DDED70AE686D}" srcOrd="2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7C298CF-66C6-4A59-9CD0-4BA2B9331E08}" type="doc">
      <dgm:prSet loTypeId="urn:microsoft.com/office/officeart/2005/8/layout/default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l-PL"/>
        </a:p>
      </dgm:t>
    </dgm:pt>
    <dgm:pt modelId="{576143B9-FC8F-4212-9535-D9EF67E98140}">
      <dgm:prSet phldrT="[Tekst]" custT="1"/>
      <dgm:spPr>
        <a:ln>
          <a:solidFill>
            <a:schemeClr val="accent1"/>
          </a:solidFill>
        </a:ln>
      </dgm:spPr>
      <dgm:t>
        <a:bodyPr/>
        <a:lstStyle/>
        <a:p>
          <a:pPr algn="ctr">
            <a:buClrTx/>
            <a:buSzTx/>
            <a:buFontTx/>
            <a:buNone/>
          </a:pPr>
          <a:r>
            <a:rPr kumimoji="0" lang="pl-PL" sz="1600" b="1" i="0" u="none" strike="noStrike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WSPÓŁPRACA to działanie o charakterze badawczo-rozwojowo-inwestycyjnym (B+R+I)</a:t>
          </a:r>
          <a:endParaRPr lang="pl-PL" sz="1600" b="1" dirty="0">
            <a:solidFill>
              <a:schemeClr val="accent1">
                <a:lumMod val="75000"/>
              </a:schemeClr>
            </a:solidFill>
          </a:endParaRPr>
        </a:p>
      </dgm:t>
    </dgm:pt>
    <dgm:pt modelId="{156CFB49-C31F-43DB-B2EA-980B56D8DF76}" type="parTrans" cxnId="{067ACAA0-BD81-4FAF-8A73-46767964D3B5}">
      <dgm:prSet/>
      <dgm:spPr/>
      <dgm:t>
        <a:bodyPr/>
        <a:lstStyle/>
        <a:p>
          <a:endParaRPr lang="pl-PL"/>
        </a:p>
      </dgm:t>
    </dgm:pt>
    <dgm:pt modelId="{2F2E1A57-E7F4-420A-AD5D-D4472AF75585}" type="sibTrans" cxnId="{067ACAA0-BD81-4FAF-8A73-46767964D3B5}">
      <dgm:prSet/>
      <dgm:spPr/>
      <dgm:t>
        <a:bodyPr/>
        <a:lstStyle/>
        <a:p>
          <a:endParaRPr lang="pl-PL"/>
        </a:p>
      </dgm:t>
    </dgm:pt>
    <dgm:pt modelId="{64DD508E-155A-4D4E-AC41-EA98EAEC1649}" type="pres">
      <dgm:prSet presAssocID="{87C298CF-66C6-4A59-9CD0-4BA2B9331E08}" presName="diagram" presStyleCnt="0">
        <dgm:presLayoutVars>
          <dgm:dir/>
          <dgm:resizeHandles val="exact"/>
        </dgm:presLayoutVars>
      </dgm:prSet>
      <dgm:spPr/>
    </dgm:pt>
    <dgm:pt modelId="{2D3EA822-DF0C-4876-A959-6FE8F36BBC59}" type="pres">
      <dgm:prSet presAssocID="{576143B9-FC8F-4212-9535-D9EF67E98140}" presName="node" presStyleLbl="node1" presStyleIdx="0" presStyleCnt="1" custScaleX="761338" custScaleY="75132" custLinFactNeighborX="6707" custLinFactNeighborY="-11872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734FA567-D5E6-4B16-AA1D-17DA9F7680FF}" type="presOf" srcId="{87C298CF-66C6-4A59-9CD0-4BA2B9331E08}" destId="{64DD508E-155A-4D4E-AC41-EA98EAEC1649}" srcOrd="0" destOrd="0" presId="urn:microsoft.com/office/officeart/2005/8/layout/default"/>
    <dgm:cxn modelId="{067ACAA0-BD81-4FAF-8A73-46767964D3B5}" srcId="{87C298CF-66C6-4A59-9CD0-4BA2B9331E08}" destId="{576143B9-FC8F-4212-9535-D9EF67E98140}" srcOrd="0" destOrd="0" parTransId="{156CFB49-C31F-43DB-B2EA-980B56D8DF76}" sibTransId="{2F2E1A57-E7F4-420A-AD5D-D4472AF75585}"/>
    <dgm:cxn modelId="{573810FB-FD36-4C36-9D2D-689CF603BAA8}" type="presOf" srcId="{576143B9-FC8F-4212-9535-D9EF67E98140}" destId="{2D3EA822-DF0C-4876-A959-6FE8F36BBC59}" srcOrd="0" destOrd="0" presId="urn:microsoft.com/office/officeart/2005/8/layout/default"/>
    <dgm:cxn modelId="{0A7B2B18-E3D5-4475-9004-341A053962C6}" type="presParOf" srcId="{64DD508E-155A-4D4E-AC41-EA98EAEC1649}" destId="{2D3EA822-DF0C-4876-A959-6FE8F36BBC59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2EF48E2-B08C-40FE-91F9-78772D359F9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BBD0D44-5A21-4085-B405-FB1EE528E673}">
      <dgm:prSet custT="1"/>
      <dgm:spPr/>
      <dgm:t>
        <a:bodyPr/>
        <a:lstStyle/>
        <a:p>
          <a: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Cel: opracowanie nowych rozwiązań w zakresie:</a:t>
          </a:r>
        </a:p>
      </dgm:t>
    </dgm:pt>
    <dgm:pt modelId="{41C4051D-7D61-48F3-8FD3-725B386079BD}" type="parTrans" cxnId="{94291617-7C80-4306-9B1B-71204BF9F7F1}">
      <dgm:prSet/>
      <dgm:spPr/>
      <dgm:t>
        <a:bodyPr/>
        <a:lstStyle/>
        <a:p>
          <a:endParaRPr lang="pl-PL"/>
        </a:p>
      </dgm:t>
    </dgm:pt>
    <dgm:pt modelId="{74B46EF7-2C97-43C6-972D-177617A6F634}" type="sibTrans" cxnId="{94291617-7C80-4306-9B1B-71204BF9F7F1}">
      <dgm:prSet/>
      <dgm:spPr/>
      <dgm:t>
        <a:bodyPr/>
        <a:lstStyle/>
        <a:p>
          <a:endParaRPr lang="pl-PL"/>
        </a:p>
      </dgm:t>
    </dgm:pt>
    <dgm:pt modelId="{22E1502E-54D2-4BA1-B17C-F41F0D8655FF}">
      <dgm:prSet custT="1"/>
      <dgm:spPr/>
      <dgm:t>
        <a:bodyPr/>
        <a:lstStyle/>
        <a:p>
          <a: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nowych lub znacznie udoskonalonych produktów lub procesów</a:t>
          </a:r>
        </a:p>
      </dgm:t>
    </dgm:pt>
    <dgm:pt modelId="{DE54A335-2562-4FB5-98B7-55C4260B7C02}" type="parTrans" cxnId="{4535690E-B07A-491D-84B5-23FD789BB696}">
      <dgm:prSet/>
      <dgm:spPr/>
      <dgm:t>
        <a:bodyPr/>
        <a:lstStyle/>
        <a:p>
          <a:endParaRPr lang="pl-PL"/>
        </a:p>
      </dgm:t>
    </dgm:pt>
    <dgm:pt modelId="{E3877040-96EA-4803-BEC9-51468B7870A8}" type="sibTrans" cxnId="{4535690E-B07A-491D-84B5-23FD789BB696}">
      <dgm:prSet/>
      <dgm:spPr/>
      <dgm:t>
        <a:bodyPr/>
        <a:lstStyle/>
        <a:p>
          <a:endParaRPr lang="pl-PL"/>
        </a:p>
      </dgm:t>
    </dgm:pt>
    <dgm:pt modelId="{73A0A9B9-4C93-4A77-8D3A-CDE6A92CE54C}">
      <dgm:prSet custT="1"/>
      <dgm:spPr/>
      <dgm:t>
        <a:bodyPr/>
        <a:lstStyle/>
        <a:p>
          <a: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nowych lub znacznie udoskonalonych technologii lub metod organizacji lub marketingu w sektorach: rolnym, spożywczym i leśnym,  w tym na rzecz rozwijania produkcji w systemach jakości żywności oraz rolnictwa 4.0</a:t>
          </a:r>
          <a:b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8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B1CB0A-C925-43D8-AC0A-202C54F45C41}" type="parTrans" cxnId="{93DB36C2-DD84-4448-882E-7A30DE61C80C}">
      <dgm:prSet/>
      <dgm:spPr/>
      <dgm:t>
        <a:bodyPr/>
        <a:lstStyle/>
        <a:p>
          <a:endParaRPr lang="pl-PL"/>
        </a:p>
      </dgm:t>
    </dgm:pt>
    <dgm:pt modelId="{071B610A-9D5F-4F48-AAC4-A1DC57C3B8EF}" type="sibTrans" cxnId="{93DB36C2-DD84-4448-882E-7A30DE61C80C}">
      <dgm:prSet/>
      <dgm:spPr/>
      <dgm:t>
        <a:bodyPr/>
        <a:lstStyle/>
        <a:p>
          <a:endParaRPr lang="pl-PL"/>
        </a:p>
      </dgm:t>
    </dgm:pt>
    <dgm:pt modelId="{DEA5A1F0-1017-4D16-AC8B-CD828F135F22}" type="pres">
      <dgm:prSet presAssocID="{E2EF48E2-B08C-40FE-91F9-78772D359F92}" presName="vert0" presStyleCnt="0">
        <dgm:presLayoutVars>
          <dgm:dir/>
          <dgm:animOne val="branch"/>
          <dgm:animLvl val="lvl"/>
        </dgm:presLayoutVars>
      </dgm:prSet>
      <dgm:spPr/>
    </dgm:pt>
    <dgm:pt modelId="{E8ACE227-EB5C-40A9-8B74-A003D7BE5808}" type="pres">
      <dgm:prSet presAssocID="{6BBD0D44-5A21-4085-B405-FB1EE528E673}" presName="thickLine" presStyleLbl="alignNode1" presStyleIdx="0" presStyleCnt="1"/>
      <dgm:spPr/>
    </dgm:pt>
    <dgm:pt modelId="{24BA8640-528B-45DB-B85F-D4B1719A2AC1}" type="pres">
      <dgm:prSet presAssocID="{6BBD0D44-5A21-4085-B405-FB1EE528E673}" presName="horz1" presStyleCnt="0"/>
      <dgm:spPr/>
    </dgm:pt>
    <dgm:pt modelId="{894A1B72-FB31-40D1-986B-AA08EBD8A053}" type="pres">
      <dgm:prSet presAssocID="{6BBD0D44-5A21-4085-B405-FB1EE528E673}" presName="tx1" presStyleLbl="revTx" presStyleIdx="0" presStyleCnt="3" custScaleX="184251"/>
      <dgm:spPr/>
    </dgm:pt>
    <dgm:pt modelId="{5AA3AC48-B7C2-46D8-9C86-785EDD523811}" type="pres">
      <dgm:prSet presAssocID="{6BBD0D44-5A21-4085-B405-FB1EE528E673}" presName="vert1" presStyleCnt="0"/>
      <dgm:spPr/>
    </dgm:pt>
    <dgm:pt modelId="{E7DB4768-3C39-4E77-B923-68FA26246D5D}" type="pres">
      <dgm:prSet presAssocID="{22E1502E-54D2-4BA1-B17C-F41F0D8655FF}" presName="vertSpace2a" presStyleCnt="0"/>
      <dgm:spPr/>
    </dgm:pt>
    <dgm:pt modelId="{CC792738-A8F6-41E0-9EFF-437F441873B0}" type="pres">
      <dgm:prSet presAssocID="{22E1502E-54D2-4BA1-B17C-F41F0D8655FF}" presName="horz2" presStyleCnt="0"/>
      <dgm:spPr/>
    </dgm:pt>
    <dgm:pt modelId="{5E595677-D3B5-4E3D-87F2-E48EB5004053}" type="pres">
      <dgm:prSet presAssocID="{22E1502E-54D2-4BA1-B17C-F41F0D8655FF}" presName="horzSpace2" presStyleCnt="0"/>
      <dgm:spPr/>
    </dgm:pt>
    <dgm:pt modelId="{2BD390F9-2AFE-461A-85E4-ECDC23697848}" type="pres">
      <dgm:prSet presAssocID="{22E1502E-54D2-4BA1-B17C-F41F0D8655FF}" presName="tx2" presStyleLbl="revTx" presStyleIdx="1" presStyleCnt="3" custScaleY="55028"/>
      <dgm:spPr/>
    </dgm:pt>
    <dgm:pt modelId="{577D919B-B949-41C9-89C6-609934D77EF7}" type="pres">
      <dgm:prSet presAssocID="{22E1502E-54D2-4BA1-B17C-F41F0D8655FF}" presName="vert2" presStyleCnt="0"/>
      <dgm:spPr/>
    </dgm:pt>
    <dgm:pt modelId="{0F6399E3-7172-4997-91EE-308FF73D68F4}" type="pres">
      <dgm:prSet presAssocID="{22E1502E-54D2-4BA1-B17C-F41F0D8655FF}" presName="thinLine2b" presStyleLbl="callout" presStyleIdx="0" presStyleCnt="2"/>
      <dgm:spPr/>
    </dgm:pt>
    <dgm:pt modelId="{AA60080B-D546-46B3-AF1F-CB7598CED617}" type="pres">
      <dgm:prSet presAssocID="{22E1502E-54D2-4BA1-B17C-F41F0D8655FF}" presName="vertSpace2b" presStyleCnt="0"/>
      <dgm:spPr/>
    </dgm:pt>
    <dgm:pt modelId="{680BEA14-5604-42E4-B688-BF30D2F34177}" type="pres">
      <dgm:prSet presAssocID="{73A0A9B9-4C93-4A77-8D3A-CDE6A92CE54C}" presName="horz2" presStyleCnt="0"/>
      <dgm:spPr/>
    </dgm:pt>
    <dgm:pt modelId="{E7DA7427-17FF-492C-A86E-F12170D927F4}" type="pres">
      <dgm:prSet presAssocID="{73A0A9B9-4C93-4A77-8D3A-CDE6A92CE54C}" presName="horzSpace2" presStyleCnt="0"/>
      <dgm:spPr/>
    </dgm:pt>
    <dgm:pt modelId="{ECB17655-D850-4016-9C8D-8CC7A96CB0FF}" type="pres">
      <dgm:prSet presAssocID="{73A0A9B9-4C93-4A77-8D3A-CDE6A92CE54C}" presName="tx2" presStyleLbl="revTx" presStyleIdx="2" presStyleCnt="3" custScaleY="134940"/>
      <dgm:spPr/>
    </dgm:pt>
    <dgm:pt modelId="{61C2E6C5-E19E-4B7A-B589-0D30114E9841}" type="pres">
      <dgm:prSet presAssocID="{73A0A9B9-4C93-4A77-8D3A-CDE6A92CE54C}" presName="vert2" presStyleCnt="0"/>
      <dgm:spPr/>
    </dgm:pt>
    <dgm:pt modelId="{FA8BDB74-BFE6-4AC3-8ED1-B58CDCA31018}" type="pres">
      <dgm:prSet presAssocID="{73A0A9B9-4C93-4A77-8D3A-CDE6A92CE54C}" presName="thinLine2b" presStyleLbl="callout" presStyleIdx="1" presStyleCnt="2"/>
      <dgm:spPr/>
    </dgm:pt>
    <dgm:pt modelId="{8208B894-BB66-4DAE-8FCA-8B4E3767D6B4}" type="pres">
      <dgm:prSet presAssocID="{73A0A9B9-4C93-4A77-8D3A-CDE6A92CE54C}" presName="vertSpace2b" presStyleCnt="0"/>
      <dgm:spPr/>
    </dgm:pt>
  </dgm:ptLst>
  <dgm:cxnLst>
    <dgm:cxn modelId="{4535690E-B07A-491D-84B5-23FD789BB696}" srcId="{6BBD0D44-5A21-4085-B405-FB1EE528E673}" destId="{22E1502E-54D2-4BA1-B17C-F41F0D8655FF}" srcOrd="0" destOrd="0" parTransId="{DE54A335-2562-4FB5-98B7-55C4260B7C02}" sibTransId="{E3877040-96EA-4803-BEC9-51468B7870A8}"/>
    <dgm:cxn modelId="{3F78470F-9553-4BB3-BD84-DF704FCB7304}" type="presOf" srcId="{6BBD0D44-5A21-4085-B405-FB1EE528E673}" destId="{894A1B72-FB31-40D1-986B-AA08EBD8A053}" srcOrd="0" destOrd="0" presId="urn:microsoft.com/office/officeart/2008/layout/LinedList"/>
    <dgm:cxn modelId="{94291617-7C80-4306-9B1B-71204BF9F7F1}" srcId="{E2EF48E2-B08C-40FE-91F9-78772D359F92}" destId="{6BBD0D44-5A21-4085-B405-FB1EE528E673}" srcOrd="0" destOrd="0" parTransId="{41C4051D-7D61-48F3-8FD3-725B386079BD}" sibTransId="{74B46EF7-2C97-43C6-972D-177617A6F634}"/>
    <dgm:cxn modelId="{B4A3AB2D-9A55-4311-B896-6FF0A5CEC9C3}" type="presOf" srcId="{22E1502E-54D2-4BA1-B17C-F41F0D8655FF}" destId="{2BD390F9-2AFE-461A-85E4-ECDC23697848}" srcOrd="0" destOrd="0" presId="urn:microsoft.com/office/officeart/2008/layout/LinedList"/>
    <dgm:cxn modelId="{816B42AE-8908-4798-8F2E-72C56F8A683D}" type="presOf" srcId="{E2EF48E2-B08C-40FE-91F9-78772D359F92}" destId="{DEA5A1F0-1017-4D16-AC8B-CD828F135F22}" srcOrd="0" destOrd="0" presId="urn:microsoft.com/office/officeart/2008/layout/LinedList"/>
    <dgm:cxn modelId="{93DB36C2-DD84-4448-882E-7A30DE61C80C}" srcId="{6BBD0D44-5A21-4085-B405-FB1EE528E673}" destId="{73A0A9B9-4C93-4A77-8D3A-CDE6A92CE54C}" srcOrd="1" destOrd="0" parTransId="{97B1CB0A-C925-43D8-AC0A-202C54F45C41}" sibTransId="{071B610A-9D5F-4F48-AAC4-A1DC57C3B8EF}"/>
    <dgm:cxn modelId="{F2B649CD-1A68-4C66-A6D0-BE0BBB418616}" type="presOf" srcId="{73A0A9B9-4C93-4A77-8D3A-CDE6A92CE54C}" destId="{ECB17655-D850-4016-9C8D-8CC7A96CB0FF}" srcOrd="0" destOrd="0" presId="urn:microsoft.com/office/officeart/2008/layout/LinedList"/>
    <dgm:cxn modelId="{A6691A17-C2FD-4991-8494-D09417FA7F28}" type="presParOf" srcId="{DEA5A1F0-1017-4D16-AC8B-CD828F135F22}" destId="{E8ACE227-EB5C-40A9-8B74-A003D7BE5808}" srcOrd="0" destOrd="0" presId="urn:microsoft.com/office/officeart/2008/layout/LinedList"/>
    <dgm:cxn modelId="{0F54DC01-4D0D-4584-88D8-C1DE48A32948}" type="presParOf" srcId="{DEA5A1F0-1017-4D16-AC8B-CD828F135F22}" destId="{24BA8640-528B-45DB-B85F-D4B1719A2AC1}" srcOrd="1" destOrd="0" presId="urn:microsoft.com/office/officeart/2008/layout/LinedList"/>
    <dgm:cxn modelId="{44FB0385-B892-4692-9E94-B13F30C97129}" type="presParOf" srcId="{24BA8640-528B-45DB-B85F-D4B1719A2AC1}" destId="{894A1B72-FB31-40D1-986B-AA08EBD8A053}" srcOrd="0" destOrd="0" presId="urn:microsoft.com/office/officeart/2008/layout/LinedList"/>
    <dgm:cxn modelId="{23A67293-5B52-4260-AFE5-BB81063DFDA5}" type="presParOf" srcId="{24BA8640-528B-45DB-B85F-D4B1719A2AC1}" destId="{5AA3AC48-B7C2-46D8-9C86-785EDD523811}" srcOrd="1" destOrd="0" presId="urn:microsoft.com/office/officeart/2008/layout/LinedList"/>
    <dgm:cxn modelId="{FC2F4564-8845-448E-90B4-91DAF8C6F434}" type="presParOf" srcId="{5AA3AC48-B7C2-46D8-9C86-785EDD523811}" destId="{E7DB4768-3C39-4E77-B923-68FA26246D5D}" srcOrd="0" destOrd="0" presId="urn:microsoft.com/office/officeart/2008/layout/LinedList"/>
    <dgm:cxn modelId="{4D4C44C6-102C-4BCD-A71C-AED14C2F7EE6}" type="presParOf" srcId="{5AA3AC48-B7C2-46D8-9C86-785EDD523811}" destId="{CC792738-A8F6-41E0-9EFF-437F441873B0}" srcOrd="1" destOrd="0" presId="urn:microsoft.com/office/officeart/2008/layout/LinedList"/>
    <dgm:cxn modelId="{035B3422-F20B-4898-B884-AAD35FD81D2C}" type="presParOf" srcId="{CC792738-A8F6-41E0-9EFF-437F441873B0}" destId="{5E595677-D3B5-4E3D-87F2-E48EB5004053}" srcOrd="0" destOrd="0" presId="urn:microsoft.com/office/officeart/2008/layout/LinedList"/>
    <dgm:cxn modelId="{A89F873A-AC15-48CD-B84F-C59BA96FADA0}" type="presParOf" srcId="{CC792738-A8F6-41E0-9EFF-437F441873B0}" destId="{2BD390F9-2AFE-461A-85E4-ECDC23697848}" srcOrd="1" destOrd="0" presId="urn:microsoft.com/office/officeart/2008/layout/LinedList"/>
    <dgm:cxn modelId="{88C18DA2-57AB-4D2E-9698-BA21EEF08FBB}" type="presParOf" srcId="{CC792738-A8F6-41E0-9EFF-437F441873B0}" destId="{577D919B-B949-41C9-89C6-609934D77EF7}" srcOrd="2" destOrd="0" presId="urn:microsoft.com/office/officeart/2008/layout/LinedList"/>
    <dgm:cxn modelId="{731D9BB4-D819-47BB-9DC2-E30B78DBA1DB}" type="presParOf" srcId="{5AA3AC48-B7C2-46D8-9C86-785EDD523811}" destId="{0F6399E3-7172-4997-91EE-308FF73D68F4}" srcOrd="2" destOrd="0" presId="urn:microsoft.com/office/officeart/2008/layout/LinedList"/>
    <dgm:cxn modelId="{1F120E25-B27C-4E68-94CA-788F0796A6CF}" type="presParOf" srcId="{5AA3AC48-B7C2-46D8-9C86-785EDD523811}" destId="{AA60080B-D546-46B3-AF1F-CB7598CED617}" srcOrd="3" destOrd="0" presId="urn:microsoft.com/office/officeart/2008/layout/LinedList"/>
    <dgm:cxn modelId="{4DAB525F-9B90-4ABA-9E21-95F0C6CE45BB}" type="presParOf" srcId="{5AA3AC48-B7C2-46D8-9C86-785EDD523811}" destId="{680BEA14-5604-42E4-B688-BF30D2F34177}" srcOrd="4" destOrd="0" presId="urn:microsoft.com/office/officeart/2008/layout/LinedList"/>
    <dgm:cxn modelId="{503BC8C0-88FF-43E0-BB53-8F9C5040D4FF}" type="presParOf" srcId="{680BEA14-5604-42E4-B688-BF30D2F34177}" destId="{E7DA7427-17FF-492C-A86E-F12170D927F4}" srcOrd="0" destOrd="0" presId="urn:microsoft.com/office/officeart/2008/layout/LinedList"/>
    <dgm:cxn modelId="{844BB5EC-E5DA-4BFE-A58B-029560CAA509}" type="presParOf" srcId="{680BEA14-5604-42E4-B688-BF30D2F34177}" destId="{ECB17655-D850-4016-9C8D-8CC7A96CB0FF}" srcOrd="1" destOrd="0" presId="urn:microsoft.com/office/officeart/2008/layout/LinedList"/>
    <dgm:cxn modelId="{856633A2-430C-46B0-A4A4-D336B97672B9}" type="presParOf" srcId="{680BEA14-5604-42E4-B688-BF30D2F34177}" destId="{61C2E6C5-E19E-4B7A-B589-0D30114E9841}" srcOrd="2" destOrd="0" presId="urn:microsoft.com/office/officeart/2008/layout/LinedList"/>
    <dgm:cxn modelId="{30595257-C22C-4B5B-BC31-3626DBF75338}" type="presParOf" srcId="{5AA3AC48-B7C2-46D8-9C86-785EDD523811}" destId="{FA8BDB74-BFE6-4AC3-8ED1-B58CDCA31018}" srcOrd="5" destOrd="0" presId="urn:microsoft.com/office/officeart/2008/layout/LinedList"/>
    <dgm:cxn modelId="{017A8741-8784-487F-B614-2F8EF12CFF09}" type="presParOf" srcId="{5AA3AC48-B7C2-46D8-9C86-785EDD523811}" destId="{8208B894-BB66-4DAE-8FCA-8B4E3767D6B4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BD2BF12-83B0-44F2-8B47-DF2A7B0CA195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Pomoc przyznaje się EPI składającej się z różnych podmiotów należących do </a:t>
          </a:r>
          <a:r>
            <a:rPr lang="pl-PL" sz="16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dwóch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spośród następujących kategorii:</a:t>
          </a:r>
        </a:p>
      </dgm:t>
    </dgm:pt>
    <dgm:pt modelId="{EE73F4EF-2BD9-4BF5-8750-A942C562FD40}" type="parTrans" cxnId="{4FF85B7E-E4D9-4D26-B59A-4AF1F2F8D068}">
      <dgm:prSet/>
      <dgm:spPr/>
      <dgm:t>
        <a:bodyPr/>
        <a:lstStyle/>
        <a:p>
          <a:endParaRPr lang="pl-PL"/>
        </a:p>
      </dgm:t>
    </dgm:pt>
    <dgm:pt modelId="{4AB67EA4-488A-4828-B298-2FC3CD902C73}" type="sibTrans" cxnId="{4FF85B7E-E4D9-4D26-B59A-4AF1F2F8D068}">
      <dgm:prSet/>
      <dgm:spPr/>
      <dgm:t>
        <a:bodyPr/>
        <a:lstStyle/>
        <a:p>
          <a:endParaRPr lang="pl-PL"/>
        </a:p>
      </dgm:t>
    </dgm:pt>
    <dgm:pt modelId="{A2DCA6C6-982F-4648-8CE0-C0E113D4AD7D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Rolnicy</a:t>
          </a:r>
        </a:p>
      </dgm:t>
    </dgm:pt>
    <dgm:pt modelId="{1C9FCBC6-1130-4EE5-AA01-09FAD61CF71D}" type="parTrans" cxnId="{CC133186-9BB5-419A-877E-256C610D8D55}">
      <dgm:prSet/>
      <dgm:spPr/>
      <dgm:t>
        <a:bodyPr/>
        <a:lstStyle/>
        <a:p>
          <a:endParaRPr lang="pl-PL"/>
        </a:p>
      </dgm:t>
    </dgm:pt>
    <dgm:pt modelId="{E1A224DD-BAD4-4BB4-928A-3ABEF2C5D2D1}" type="sibTrans" cxnId="{CC133186-9BB5-419A-877E-256C610D8D55}">
      <dgm:prSet/>
      <dgm:spPr/>
      <dgm:t>
        <a:bodyPr/>
        <a:lstStyle/>
        <a:p>
          <a:endParaRPr lang="pl-PL"/>
        </a:p>
      </dgm:t>
    </dgm:pt>
    <dgm:pt modelId="{3029D672-19DB-4A7C-A7D9-6DFFAEBA4F30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Właściciele lasów</a:t>
          </a:r>
        </a:p>
      </dgm:t>
    </dgm:pt>
    <dgm:pt modelId="{D5B4D7C8-DD05-4818-AEEC-4396FC55F115}" type="parTrans" cxnId="{1D24D18D-1EFF-4FD2-B567-896BC516AC30}">
      <dgm:prSet/>
      <dgm:spPr/>
      <dgm:t>
        <a:bodyPr/>
        <a:lstStyle/>
        <a:p>
          <a:endParaRPr lang="pl-PL"/>
        </a:p>
      </dgm:t>
    </dgm:pt>
    <dgm:pt modelId="{40A00F25-AE8D-405E-B2E0-3F71FEC3939D}" type="sibTrans" cxnId="{1D24D18D-1EFF-4FD2-B567-896BC516AC30}">
      <dgm:prSet/>
      <dgm:spPr/>
      <dgm:t>
        <a:bodyPr/>
        <a:lstStyle/>
        <a:p>
          <a:endParaRPr lang="pl-PL"/>
        </a:p>
      </dgm:t>
    </dgm:pt>
    <dgm:pt modelId="{C33944AC-9590-4254-BF0D-3C4AF20F121E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Podmioty tworzące system szkolnictwa wyższego i nauki</a:t>
          </a:r>
        </a:p>
      </dgm:t>
    </dgm:pt>
    <dgm:pt modelId="{79568FA0-9D23-4265-A3A0-19686845106A}" type="parTrans" cxnId="{DB5E186A-D02E-414B-A129-9316C4EE4AC8}">
      <dgm:prSet/>
      <dgm:spPr/>
      <dgm:t>
        <a:bodyPr/>
        <a:lstStyle/>
        <a:p>
          <a:endParaRPr lang="pl-PL"/>
        </a:p>
      </dgm:t>
    </dgm:pt>
    <dgm:pt modelId="{A5974876-6571-45EF-A608-6917AB8521D0}" type="sibTrans" cxnId="{DB5E186A-D02E-414B-A129-9316C4EE4AC8}">
      <dgm:prSet/>
      <dgm:spPr/>
      <dgm:t>
        <a:bodyPr/>
        <a:lstStyle/>
        <a:p>
          <a:endParaRPr lang="pl-PL"/>
        </a:p>
      </dgm:t>
    </dgm:pt>
    <dgm:pt modelId="{78FEF00F-BC8F-46AF-8758-631894EF2D16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Przedsiębiorcy</a:t>
          </a:r>
        </a:p>
      </dgm:t>
    </dgm:pt>
    <dgm:pt modelId="{1E2918AA-13CD-43FB-8182-4C8E4DD9FDF9}" type="parTrans" cxnId="{761CDA1C-9339-440E-A2F5-AAB690A9246A}">
      <dgm:prSet/>
      <dgm:spPr/>
      <dgm:t>
        <a:bodyPr/>
        <a:lstStyle/>
        <a:p>
          <a:endParaRPr lang="pl-PL"/>
        </a:p>
      </dgm:t>
    </dgm:pt>
    <dgm:pt modelId="{BE8BA44A-179F-4C39-B39A-B0EBBBB091C8}" type="sibTrans" cxnId="{761CDA1C-9339-440E-A2F5-AAB690A9246A}">
      <dgm:prSet/>
      <dgm:spPr/>
      <dgm:t>
        <a:bodyPr/>
        <a:lstStyle/>
        <a:p>
          <a:endParaRPr lang="pl-PL"/>
        </a:p>
      </dgm:t>
    </dgm:pt>
    <dgm:pt modelId="{32A241EE-9B49-4657-B7A7-A4E10E66F74C}">
      <dgm:prSet custT="1"/>
      <dgm:spPr/>
      <dgm:t>
        <a:bodyPr/>
        <a:lstStyle/>
        <a:p>
          <a:r>
            <a:rPr lang="pl-PL" sz="1600" b="1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Podmioty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świadczące usługi doradcze</a:t>
          </a:r>
        </a:p>
      </dgm:t>
    </dgm:pt>
    <dgm:pt modelId="{6D5A1A06-CB07-4599-8B9E-B02DC38D1EF4}" type="parTrans" cxnId="{B335C334-6974-4D73-A30C-4D28EE78EE64}">
      <dgm:prSet/>
      <dgm:spPr/>
      <dgm:t>
        <a:bodyPr/>
        <a:lstStyle/>
        <a:p>
          <a:endParaRPr lang="pl-PL"/>
        </a:p>
      </dgm:t>
    </dgm:pt>
    <dgm:pt modelId="{E09A1935-B71B-4018-90A3-0D9461A6DEC5}" type="sibTrans" cxnId="{B335C334-6974-4D73-A30C-4D28EE78EE64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F68A1CD7-DC42-445D-A631-4AF1E2BCB458}" type="pres">
      <dgm:prSet presAssocID="{2BD2BF12-83B0-44F2-8B47-DF2A7B0CA195}" presName="thickLine" presStyleLbl="alignNode1" presStyleIdx="0" presStyleCnt="1"/>
      <dgm:spPr/>
    </dgm:pt>
    <dgm:pt modelId="{EF89BED0-0FED-4BF4-BDB8-A04D9919D3E4}" type="pres">
      <dgm:prSet presAssocID="{2BD2BF12-83B0-44F2-8B47-DF2A7B0CA195}" presName="horz1" presStyleCnt="0"/>
      <dgm:spPr/>
    </dgm:pt>
    <dgm:pt modelId="{AEACF9D6-66B3-46B1-B136-5914E1ACBC25}" type="pres">
      <dgm:prSet presAssocID="{2BD2BF12-83B0-44F2-8B47-DF2A7B0CA195}" presName="tx1" presStyleLbl="revTx" presStyleIdx="0" presStyleCnt="6" custScaleX="224749" custScaleY="100000" custLinFactNeighborX="735" custLinFactNeighborY="1161"/>
      <dgm:spPr/>
    </dgm:pt>
    <dgm:pt modelId="{51F19F5F-E4F8-47CD-8C2A-FD9BDAEE120D}" type="pres">
      <dgm:prSet presAssocID="{2BD2BF12-83B0-44F2-8B47-DF2A7B0CA195}" presName="vert1" presStyleCnt="0"/>
      <dgm:spPr/>
    </dgm:pt>
    <dgm:pt modelId="{7080E82A-87BF-46EA-A331-B65C5F202CA1}" type="pres">
      <dgm:prSet presAssocID="{A2DCA6C6-982F-4648-8CE0-C0E113D4AD7D}" presName="vertSpace2a" presStyleCnt="0"/>
      <dgm:spPr/>
    </dgm:pt>
    <dgm:pt modelId="{E43EC957-8E06-459E-AA36-1CAF435FB38C}" type="pres">
      <dgm:prSet presAssocID="{A2DCA6C6-982F-4648-8CE0-C0E113D4AD7D}" presName="horz2" presStyleCnt="0"/>
      <dgm:spPr/>
    </dgm:pt>
    <dgm:pt modelId="{5D9E4890-6574-44D8-A833-CE4DCD555E75}" type="pres">
      <dgm:prSet presAssocID="{A2DCA6C6-982F-4648-8CE0-C0E113D4AD7D}" presName="horzSpace2" presStyleCnt="0"/>
      <dgm:spPr/>
    </dgm:pt>
    <dgm:pt modelId="{583B4795-97E1-4DC9-B326-1BE3219DCB66}" type="pres">
      <dgm:prSet presAssocID="{A2DCA6C6-982F-4648-8CE0-C0E113D4AD7D}" presName="tx2" presStyleLbl="revTx" presStyleIdx="1" presStyleCnt="6"/>
      <dgm:spPr/>
    </dgm:pt>
    <dgm:pt modelId="{94908C47-AD07-4107-9D80-1E5CCA39A7B7}" type="pres">
      <dgm:prSet presAssocID="{A2DCA6C6-982F-4648-8CE0-C0E113D4AD7D}" presName="vert2" presStyleCnt="0"/>
      <dgm:spPr/>
    </dgm:pt>
    <dgm:pt modelId="{387E8039-AD6B-4281-9234-567B74445156}" type="pres">
      <dgm:prSet presAssocID="{A2DCA6C6-982F-4648-8CE0-C0E113D4AD7D}" presName="thinLine2b" presStyleLbl="callout" presStyleIdx="0" presStyleCnt="5"/>
      <dgm:spPr/>
    </dgm:pt>
    <dgm:pt modelId="{0EE24EBD-0239-4058-A4F1-08B2EF80E481}" type="pres">
      <dgm:prSet presAssocID="{A2DCA6C6-982F-4648-8CE0-C0E113D4AD7D}" presName="vertSpace2b" presStyleCnt="0"/>
      <dgm:spPr/>
    </dgm:pt>
    <dgm:pt modelId="{E9264592-CB45-42A1-B84A-5AE8F0B20AE5}" type="pres">
      <dgm:prSet presAssocID="{3029D672-19DB-4A7C-A7D9-6DFFAEBA4F30}" presName="horz2" presStyleCnt="0"/>
      <dgm:spPr/>
    </dgm:pt>
    <dgm:pt modelId="{3401A3B9-5CF7-4656-BFA5-67E919DDE715}" type="pres">
      <dgm:prSet presAssocID="{3029D672-19DB-4A7C-A7D9-6DFFAEBA4F30}" presName="horzSpace2" presStyleCnt="0"/>
      <dgm:spPr/>
    </dgm:pt>
    <dgm:pt modelId="{09BD904C-4316-4A6E-960C-2A5279931DEF}" type="pres">
      <dgm:prSet presAssocID="{3029D672-19DB-4A7C-A7D9-6DFFAEBA4F30}" presName="tx2" presStyleLbl="revTx" presStyleIdx="2" presStyleCnt="6"/>
      <dgm:spPr/>
    </dgm:pt>
    <dgm:pt modelId="{1C8B0337-7C5B-4D4D-ADEE-9EA20A12F7EE}" type="pres">
      <dgm:prSet presAssocID="{3029D672-19DB-4A7C-A7D9-6DFFAEBA4F30}" presName="vert2" presStyleCnt="0"/>
      <dgm:spPr/>
    </dgm:pt>
    <dgm:pt modelId="{F42E4B58-A691-4DBB-BE9B-CA5D65A48325}" type="pres">
      <dgm:prSet presAssocID="{3029D672-19DB-4A7C-A7D9-6DFFAEBA4F30}" presName="thinLine2b" presStyleLbl="callout" presStyleIdx="1" presStyleCnt="5"/>
      <dgm:spPr/>
    </dgm:pt>
    <dgm:pt modelId="{871BFD55-365E-41FC-BE60-65520D1D4C35}" type="pres">
      <dgm:prSet presAssocID="{3029D672-19DB-4A7C-A7D9-6DFFAEBA4F30}" presName="vertSpace2b" presStyleCnt="0"/>
      <dgm:spPr/>
    </dgm:pt>
    <dgm:pt modelId="{CB6CA8BD-D035-4E0F-A23B-37E7981AD6E1}" type="pres">
      <dgm:prSet presAssocID="{C33944AC-9590-4254-BF0D-3C4AF20F121E}" presName="horz2" presStyleCnt="0"/>
      <dgm:spPr/>
    </dgm:pt>
    <dgm:pt modelId="{A07E25C2-C16C-45DE-B1A0-0CF5EC574E10}" type="pres">
      <dgm:prSet presAssocID="{C33944AC-9590-4254-BF0D-3C4AF20F121E}" presName="horzSpace2" presStyleCnt="0"/>
      <dgm:spPr/>
    </dgm:pt>
    <dgm:pt modelId="{209ED7F8-71B1-464C-99C6-34E75586424C}" type="pres">
      <dgm:prSet presAssocID="{C33944AC-9590-4254-BF0D-3C4AF20F121E}" presName="tx2" presStyleLbl="revTx" presStyleIdx="3" presStyleCnt="6"/>
      <dgm:spPr/>
    </dgm:pt>
    <dgm:pt modelId="{3819ED62-E224-420B-9270-4B17A97EE0BB}" type="pres">
      <dgm:prSet presAssocID="{C33944AC-9590-4254-BF0D-3C4AF20F121E}" presName="vert2" presStyleCnt="0"/>
      <dgm:spPr/>
    </dgm:pt>
    <dgm:pt modelId="{24C3C030-3C15-416C-9B19-3A444E2D898C}" type="pres">
      <dgm:prSet presAssocID="{C33944AC-9590-4254-BF0D-3C4AF20F121E}" presName="thinLine2b" presStyleLbl="callout" presStyleIdx="2" presStyleCnt="5"/>
      <dgm:spPr/>
    </dgm:pt>
    <dgm:pt modelId="{4F717243-F5BA-45CC-A90A-8CBB77ED59FC}" type="pres">
      <dgm:prSet presAssocID="{C33944AC-9590-4254-BF0D-3C4AF20F121E}" presName="vertSpace2b" presStyleCnt="0"/>
      <dgm:spPr/>
    </dgm:pt>
    <dgm:pt modelId="{6F7B5284-5587-4CB1-A4D9-F1E391E12CC7}" type="pres">
      <dgm:prSet presAssocID="{78FEF00F-BC8F-46AF-8758-631894EF2D16}" presName="horz2" presStyleCnt="0"/>
      <dgm:spPr/>
    </dgm:pt>
    <dgm:pt modelId="{CA17A5F9-8954-48CB-BEBA-487B58763E35}" type="pres">
      <dgm:prSet presAssocID="{78FEF00F-BC8F-46AF-8758-631894EF2D16}" presName="horzSpace2" presStyleCnt="0"/>
      <dgm:spPr/>
    </dgm:pt>
    <dgm:pt modelId="{CFA577FA-6EE9-4721-A3C0-F369CF987C9C}" type="pres">
      <dgm:prSet presAssocID="{78FEF00F-BC8F-46AF-8758-631894EF2D16}" presName="tx2" presStyleLbl="revTx" presStyleIdx="4" presStyleCnt="6"/>
      <dgm:spPr/>
    </dgm:pt>
    <dgm:pt modelId="{05637615-A1B5-4B9E-8131-817520BD2BC5}" type="pres">
      <dgm:prSet presAssocID="{78FEF00F-BC8F-46AF-8758-631894EF2D16}" presName="vert2" presStyleCnt="0"/>
      <dgm:spPr/>
    </dgm:pt>
    <dgm:pt modelId="{9E305D34-825E-494D-B6A6-7A06B0E853A8}" type="pres">
      <dgm:prSet presAssocID="{78FEF00F-BC8F-46AF-8758-631894EF2D16}" presName="thinLine2b" presStyleLbl="callout" presStyleIdx="3" presStyleCnt="5"/>
      <dgm:spPr/>
    </dgm:pt>
    <dgm:pt modelId="{3BB7F803-8967-4DAB-B97F-D75CA6F4F73F}" type="pres">
      <dgm:prSet presAssocID="{78FEF00F-BC8F-46AF-8758-631894EF2D16}" presName="vertSpace2b" presStyleCnt="0"/>
      <dgm:spPr/>
    </dgm:pt>
    <dgm:pt modelId="{B9C49F88-D222-4040-BDF7-88A0E2BB50DD}" type="pres">
      <dgm:prSet presAssocID="{32A241EE-9B49-4657-B7A7-A4E10E66F74C}" presName="horz2" presStyleCnt="0"/>
      <dgm:spPr/>
    </dgm:pt>
    <dgm:pt modelId="{2F308356-285B-459B-9157-585E81E3E46F}" type="pres">
      <dgm:prSet presAssocID="{32A241EE-9B49-4657-B7A7-A4E10E66F74C}" presName="horzSpace2" presStyleCnt="0"/>
      <dgm:spPr/>
    </dgm:pt>
    <dgm:pt modelId="{2D577628-9908-4066-B423-E608B8F218EE}" type="pres">
      <dgm:prSet presAssocID="{32A241EE-9B49-4657-B7A7-A4E10E66F74C}" presName="tx2" presStyleLbl="revTx" presStyleIdx="5" presStyleCnt="6"/>
      <dgm:spPr/>
    </dgm:pt>
    <dgm:pt modelId="{BF54E613-D91C-4A44-9725-547F05FA3542}" type="pres">
      <dgm:prSet presAssocID="{32A241EE-9B49-4657-B7A7-A4E10E66F74C}" presName="vert2" presStyleCnt="0"/>
      <dgm:spPr/>
    </dgm:pt>
    <dgm:pt modelId="{68CB7C57-4CC9-443D-8BEE-82995BBB8258}" type="pres">
      <dgm:prSet presAssocID="{32A241EE-9B49-4657-B7A7-A4E10E66F74C}" presName="thinLine2b" presStyleLbl="callout" presStyleIdx="4" presStyleCnt="5"/>
      <dgm:spPr/>
    </dgm:pt>
    <dgm:pt modelId="{47286570-33ED-49E5-81E0-B349BE72607E}" type="pres">
      <dgm:prSet presAssocID="{32A241EE-9B49-4657-B7A7-A4E10E66F74C}" presName="vertSpace2b" presStyleCnt="0"/>
      <dgm:spPr/>
    </dgm:pt>
  </dgm:ptLst>
  <dgm:cxnLst>
    <dgm:cxn modelId="{A4DE1006-B41D-4265-8612-8F86914E1E74}" type="presOf" srcId="{C33944AC-9590-4254-BF0D-3C4AF20F121E}" destId="{209ED7F8-71B1-464C-99C6-34E75586424C}" srcOrd="0" destOrd="0" presId="urn:microsoft.com/office/officeart/2008/layout/LinedList"/>
    <dgm:cxn modelId="{761CDA1C-9339-440E-A2F5-AAB690A9246A}" srcId="{2BD2BF12-83B0-44F2-8B47-DF2A7B0CA195}" destId="{78FEF00F-BC8F-46AF-8758-631894EF2D16}" srcOrd="3" destOrd="0" parTransId="{1E2918AA-13CD-43FB-8182-4C8E4DD9FDF9}" sibTransId="{BE8BA44A-179F-4C39-B39A-B0EBBBB091C8}"/>
    <dgm:cxn modelId="{B335C334-6974-4D73-A30C-4D28EE78EE64}" srcId="{2BD2BF12-83B0-44F2-8B47-DF2A7B0CA195}" destId="{32A241EE-9B49-4657-B7A7-A4E10E66F74C}" srcOrd="4" destOrd="0" parTransId="{6D5A1A06-CB07-4599-8B9E-B02DC38D1EF4}" sibTransId="{E09A1935-B71B-4018-90A3-0D9461A6DEC5}"/>
    <dgm:cxn modelId="{DB5E186A-D02E-414B-A129-9316C4EE4AC8}" srcId="{2BD2BF12-83B0-44F2-8B47-DF2A7B0CA195}" destId="{C33944AC-9590-4254-BF0D-3C4AF20F121E}" srcOrd="2" destOrd="0" parTransId="{79568FA0-9D23-4265-A3A0-19686845106A}" sibTransId="{A5974876-6571-45EF-A608-6917AB8521D0}"/>
    <dgm:cxn modelId="{4FF85B7E-E4D9-4D26-B59A-4AF1F2F8D068}" srcId="{A2FBAB67-B282-4109-907B-BAC25C827896}" destId="{2BD2BF12-83B0-44F2-8B47-DF2A7B0CA195}" srcOrd="0" destOrd="0" parTransId="{EE73F4EF-2BD9-4BF5-8750-A942C562FD40}" sibTransId="{4AB67EA4-488A-4828-B298-2FC3CD902C73}"/>
    <dgm:cxn modelId="{4E4D0084-411D-4352-B299-80AA63250757}" type="presOf" srcId="{2BD2BF12-83B0-44F2-8B47-DF2A7B0CA195}" destId="{AEACF9D6-66B3-46B1-B136-5914E1ACBC25}" srcOrd="0" destOrd="0" presId="urn:microsoft.com/office/officeart/2008/layout/LinedList"/>
    <dgm:cxn modelId="{CC133186-9BB5-419A-877E-256C610D8D55}" srcId="{2BD2BF12-83B0-44F2-8B47-DF2A7B0CA195}" destId="{A2DCA6C6-982F-4648-8CE0-C0E113D4AD7D}" srcOrd="0" destOrd="0" parTransId="{1C9FCBC6-1130-4EE5-AA01-09FAD61CF71D}" sibTransId="{E1A224DD-BAD4-4BB4-928A-3ABEF2C5D2D1}"/>
    <dgm:cxn modelId="{3FE6038B-C6AF-4C15-86CB-87B891503663}" type="presOf" srcId="{32A241EE-9B49-4657-B7A7-A4E10E66F74C}" destId="{2D577628-9908-4066-B423-E608B8F218EE}" srcOrd="0" destOrd="0" presId="urn:microsoft.com/office/officeart/2008/layout/LinedList"/>
    <dgm:cxn modelId="{1D24D18D-1EFF-4FD2-B567-896BC516AC30}" srcId="{2BD2BF12-83B0-44F2-8B47-DF2A7B0CA195}" destId="{3029D672-19DB-4A7C-A7D9-6DFFAEBA4F30}" srcOrd="1" destOrd="0" parTransId="{D5B4D7C8-DD05-4818-AEEC-4396FC55F115}" sibTransId="{40A00F25-AE8D-405E-B2E0-3F71FEC3939D}"/>
    <dgm:cxn modelId="{46ED1C91-D874-4451-B2C3-FD049563D581}" type="presOf" srcId="{A2DCA6C6-982F-4648-8CE0-C0E113D4AD7D}" destId="{583B4795-97E1-4DC9-B326-1BE3219DCB66}" srcOrd="0" destOrd="0" presId="urn:microsoft.com/office/officeart/2008/layout/LinedList"/>
    <dgm:cxn modelId="{BCEB37AE-6DAB-4948-9FD9-4D9AA6CD8C35}" type="presOf" srcId="{3029D672-19DB-4A7C-A7D9-6DFFAEBA4F30}" destId="{09BD904C-4316-4A6E-960C-2A5279931DEF}" srcOrd="0" destOrd="0" presId="urn:microsoft.com/office/officeart/2008/layout/LinedList"/>
    <dgm:cxn modelId="{D561D5D4-BBF6-4574-AABD-7F4C3C38D5E8}" type="presOf" srcId="{78FEF00F-BC8F-46AF-8758-631894EF2D16}" destId="{CFA577FA-6EE9-4721-A3C0-F369CF987C9C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82A6BF9B-C567-49D5-8C8E-3E468F183E78}" type="presParOf" srcId="{34F2AEA4-B903-4CCA-A772-EB34BAAF9FEC}" destId="{F68A1CD7-DC42-445D-A631-4AF1E2BCB458}" srcOrd="0" destOrd="0" presId="urn:microsoft.com/office/officeart/2008/layout/LinedList"/>
    <dgm:cxn modelId="{9B31C8D5-8443-4130-BACC-CAA630A65E3C}" type="presParOf" srcId="{34F2AEA4-B903-4CCA-A772-EB34BAAF9FEC}" destId="{EF89BED0-0FED-4BF4-BDB8-A04D9919D3E4}" srcOrd="1" destOrd="0" presId="urn:microsoft.com/office/officeart/2008/layout/LinedList"/>
    <dgm:cxn modelId="{266A809E-8320-4DC1-8CF3-FB9D2346E747}" type="presParOf" srcId="{EF89BED0-0FED-4BF4-BDB8-A04D9919D3E4}" destId="{AEACF9D6-66B3-46B1-B136-5914E1ACBC25}" srcOrd="0" destOrd="0" presId="urn:microsoft.com/office/officeart/2008/layout/LinedList"/>
    <dgm:cxn modelId="{D711B01A-DF69-4C4F-8F6E-359E31608772}" type="presParOf" srcId="{EF89BED0-0FED-4BF4-BDB8-A04D9919D3E4}" destId="{51F19F5F-E4F8-47CD-8C2A-FD9BDAEE120D}" srcOrd="1" destOrd="0" presId="urn:microsoft.com/office/officeart/2008/layout/LinedList"/>
    <dgm:cxn modelId="{544C4311-9A8C-4B07-8A8D-1265458061D3}" type="presParOf" srcId="{51F19F5F-E4F8-47CD-8C2A-FD9BDAEE120D}" destId="{7080E82A-87BF-46EA-A331-B65C5F202CA1}" srcOrd="0" destOrd="0" presId="urn:microsoft.com/office/officeart/2008/layout/LinedList"/>
    <dgm:cxn modelId="{30F89935-8CBA-44EC-AF58-9B61325B11A6}" type="presParOf" srcId="{51F19F5F-E4F8-47CD-8C2A-FD9BDAEE120D}" destId="{E43EC957-8E06-459E-AA36-1CAF435FB38C}" srcOrd="1" destOrd="0" presId="urn:microsoft.com/office/officeart/2008/layout/LinedList"/>
    <dgm:cxn modelId="{9A6E7FA6-8E80-4C21-A999-23B6A116DA60}" type="presParOf" srcId="{E43EC957-8E06-459E-AA36-1CAF435FB38C}" destId="{5D9E4890-6574-44D8-A833-CE4DCD555E75}" srcOrd="0" destOrd="0" presId="urn:microsoft.com/office/officeart/2008/layout/LinedList"/>
    <dgm:cxn modelId="{46F22141-B176-4669-8778-381F24610212}" type="presParOf" srcId="{E43EC957-8E06-459E-AA36-1CAF435FB38C}" destId="{583B4795-97E1-4DC9-B326-1BE3219DCB66}" srcOrd="1" destOrd="0" presId="urn:microsoft.com/office/officeart/2008/layout/LinedList"/>
    <dgm:cxn modelId="{CE2B00AC-16BA-4056-AF82-D0C58943948D}" type="presParOf" srcId="{E43EC957-8E06-459E-AA36-1CAF435FB38C}" destId="{94908C47-AD07-4107-9D80-1E5CCA39A7B7}" srcOrd="2" destOrd="0" presId="urn:microsoft.com/office/officeart/2008/layout/LinedList"/>
    <dgm:cxn modelId="{684DBB20-F119-4E14-8247-02DFEDAA3FF4}" type="presParOf" srcId="{51F19F5F-E4F8-47CD-8C2A-FD9BDAEE120D}" destId="{387E8039-AD6B-4281-9234-567B74445156}" srcOrd="2" destOrd="0" presId="urn:microsoft.com/office/officeart/2008/layout/LinedList"/>
    <dgm:cxn modelId="{0DFAA05D-5B11-4F1A-8507-1DF57A81ACE6}" type="presParOf" srcId="{51F19F5F-E4F8-47CD-8C2A-FD9BDAEE120D}" destId="{0EE24EBD-0239-4058-A4F1-08B2EF80E481}" srcOrd="3" destOrd="0" presId="urn:microsoft.com/office/officeart/2008/layout/LinedList"/>
    <dgm:cxn modelId="{DDB96D98-CDED-459F-B0EA-DB559944FCFB}" type="presParOf" srcId="{51F19F5F-E4F8-47CD-8C2A-FD9BDAEE120D}" destId="{E9264592-CB45-42A1-B84A-5AE8F0B20AE5}" srcOrd="4" destOrd="0" presId="urn:microsoft.com/office/officeart/2008/layout/LinedList"/>
    <dgm:cxn modelId="{809DC0D1-F58A-4D37-A53F-E9C2F4EAD5F0}" type="presParOf" srcId="{E9264592-CB45-42A1-B84A-5AE8F0B20AE5}" destId="{3401A3B9-5CF7-4656-BFA5-67E919DDE715}" srcOrd="0" destOrd="0" presId="urn:microsoft.com/office/officeart/2008/layout/LinedList"/>
    <dgm:cxn modelId="{D684D550-5474-4321-BA87-DAAE2C0FAD6A}" type="presParOf" srcId="{E9264592-CB45-42A1-B84A-5AE8F0B20AE5}" destId="{09BD904C-4316-4A6E-960C-2A5279931DEF}" srcOrd="1" destOrd="0" presId="urn:microsoft.com/office/officeart/2008/layout/LinedList"/>
    <dgm:cxn modelId="{51A64B4C-34A9-4900-B364-EFAA3BAAFAD9}" type="presParOf" srcId="{E9264592-CB45-42A1-B84A-5AE8F0B20AE5}" destId="{1C8B0337-7C5B-4D4D-ADEE-9EA20A12F7EE}" srcOrd="2" destOrd="0" presId="urn:microsoft.com/office/officeart/2008/layout/LinedList"/>
    <dgm:cxn modelId="{5E6B7C6A-8956-4FBF-9DDB-E8F287FAD8BE}" type="presParOf" srcId="{51F19F5F-E4F8-47CD-8C2A-FD9BDAEE120D}" destId="{F42E4B58-A691-4DBB-BE9B-CA5D65A48325}" srcOrd="5" destOrd="0" presId="urn:microsoft.com/office/officeart/2008/layout/LinedList"/>
    <dgm:cxn modelId="{C4B6C0E1-527C-4460-8BA5-88F40942944F}" type="presParOf" srcId="{51F19F5F-E4F8-47CD-8C2A-FD9BDAEE120D}" destId="{871BFD55-365E-41FC-BE60-65520D1D4C35}" srcOrd="6" destOrd="0" presId="urn:microsoft.com/office/officeart/2008/layout/LinedList"/>
    <dgm:cxn modelId="{0C4D2D13-881D-4F00-9D13-FFE8200F8B37}" type="presParOf" srcId="{51F19F5F-E4F8-47CD-8C2A-FD9BDAEE120D}" destId="{CB6CA8BD-D035-4E0F-A23B-37E7981AD6E1}" srcOrd="7" destOrd="0" presId="urn:microsoft.com/office/officeart/2008/layout/LinedList"/>
    <dgm:cxn modelId="{46E12D0F-8A8D-42D6-BC80-2CCADC517252}" type="presParOf" srcId="{CB6CA8BD-D035-4E0F-A23B-37E7981AD6E1}" destId="{A07E25C2-C16C-45DE-B1A0-0CF5EC574E10}" srcOrd="0" destOrd="0" presId="urn:microsoft.com/office/officeart/2008/layout/LinedList"/>
    <dgm:cxn modelId="{20F99622-5825-4E51-A286-54E5254A21CD}" type="presParOf" srcId="{CB6CA8BD-D035-4E0F-A23B-37E7981AD6E1}" destId="{209ED7F8-71B1-464C-99C6-34E75586424C}" srcOrd="1" destOrd="0" presId="urn:microsoft.com/office/officeart/2008/layout/LinedList"/>
    <dgm:cxn modelId="{A399C6FD-8262-42F3-B59E-AABB1C3FD083}" type="presParOf" srcId="{CB6CA8BD-D035-4E0F-A23B-37E7981AD6E1}" destId="{3819ED62-E224-420B-9270-4B17A97EE0BB}" srcOrd="2" destOrd="0" presId="urn:microsoft.com/office/officeart/2008/layout/LinedList"/>
    <dgm:cxn modelId="{0A6CC218-24C1-42A9-8018-9CF78DAF977E}" type="presParOf" srcId="{51F19F5F-E4F8-47CD-8C2A-FD9BDAEE120D}" destId="{24C3C030-3C15-416C-9B19-3A444E2D898C}" srcOrd="8" destOrd="0" presId="urn:microsoft.com/office/officeart/2008/layout/LinedList"/>
    <dgm:cxn modelId="{A52725A9-19D9-4DB6-AD81-31B169C2CCA7}" type="presParOf" srcId="{51F19F5F-E4F8-47CD-8C2A-FD9BDAEE120D}" destId="{4F717243-F5BA-45CC-A90A-8CBB77ED59FC}" srcOrd="9" destOrd="0" presId="urn:microsoft.com/office/officeart/2008/layout/LinedList"/>
    <dgm:cxn modelId="{1B225648-47AB-40FD-8C43-4CA852C161E6}" type="presParOf" srcId="{51F19F5F-E4F8-47CD-8C2A-FD9BDAEE120D}" destId="{6F7B5284-5587-4CB1-A4D9-F1E391E12CC7}" srcOrd="10" destOrd="0" presId="urn:microsoft.com/office/officeart/2008/layout/LinedList"/>
    <dgm:cxn modelId="{94A25598-B5FB-4FFA-BF93-499D0D7DA178}" type="presParOf" srcId="{6F7B5284-5587-4CB1-A4D9-F1E391E12CC7}" destId="{CA17A5F9-8954-48CB-BEBA-487B58763E35}" srcOrd="0" destOrd="0" presId="urn:microsoft.com/office/officeart/2008/layout/LinedList"/>
    <dgm:cxn modelId="{B07F37AD-7D55-4423-A269-D7A32A282979}" type="presParOf" srcId="{6F7B5284-5587-4CB1-A4D9-F1E391E12CC7}" destId="{CFA577FA-6EE9-4721-A3C0-F369CF987C9C}" srcOrd="1" destOrd="0" presId="urn:microsoft.com/office/officeart/2008/layout/LinedList"/>
    <dgm:cxn modelId="{5E184A23-8D91-46F5-B0AD-708D9A452DE2}" type="presParOf" srcId="{6F7B5284-5587-4CB1-A4D9-F1E391E12CC7}" destId="{05637615-A1B5-4B9E-8131-817520BD2BC5}" srcOrd="2" destOrd="0" presId="urn:microsoft.com/office/officeart/2008/layout/LinedList"/>
    <dgm:cxn modelId="{7AE1AFAF-E6CF-456C-9002-F12643B58CB1}" type="presParOf" srcId="{51F19F5F-E4F8-47CD-8C2A-FD9BDAEE120D}" destId="{9E305D34-825E-494D-B6A6-7A06B0E853A8}" srcOrd="11" destOrd="0" presId="urn:microsoft.com/office/officeart/2008/layout/LinedList"/>
    <dgm:cxn modelId="{85FF9FA0-A1D8-4F61-B88B-FF7FD9B6FB58}" type="presParOf" srcId="{51F19F5F-E4F8-47CD-8C2A-FD9BDAEE120D}" destId="{3BB7F803-8967-4DAB-B97F-D75CA6F4F73F}" srcOrd="12" destOrd="0" presId="urn:microsoft.com/office/officeart/2008/layout/LinedList"/>
    <dgm:cxn modelId="{FFCC7B74-7839-4100-9046-353F3F24A2BF}" type="presParOf" srcId="{51F19F5F-E4F8-47CD-8C2A-FD9BDAEE120D}" destId="{B9C49F88-D222-4040-BDF7-88A0E2BB50DD}" srcOrd="13" destOrd="0" presId="urn:microsoft.com/office/officeart/2008/layout/LinedList"/>
    <dgm:cxn modelId="{22FA42E9-05E8-4801-8EAF-C1E73D5A2750}" type="presParOf" srcId="{B9C49F88-D222-4040-BDF7-88A0E2BB50DD}" destId="{2F308356-285B-459B-9157-585E81E3E46F}" srcOrd="0" destOrd="0" presId="urn:microsoft.com/office/officeart/2008/layout/LinedList"/>
    <dgm:cxn modelId="{BB8C9F63-60A2-46DF-B09F-507B9EDA7EAD}" type="presParOf" srcId="{B9C49F88-D222-4040-BDF7-88A0E2BB50DD}" destId="{2D577628-9908-4066-B423-E608B8F218EE}" srcOrd="1" destOrd="0" presId="urn:microsoft.com/office/officeart/2008/layout/LinedList"/>
    <dgm:cxn modelId="{CBCEFD94-C14D-40CC-A927-A66CA761A562}" type="presParOf" srcId="{B9C49F88-D222-4040-BDF7-88A0E2BB50DD}" destId="{BF54E613-D91C-4A44-9725-547F05FA3542}" srcOrd="2" destOrd="0" presId="urn:microsoft.com/office/officeart/2008/layout/LinedList"/>
    <dgm:cxn modelId="{240CC764-1BDF-47D1-BB8F-1143DF49E664}" type="presParOf" srcId="{51F19F5F-E4F8-47CD-8C2A-FD9BDAEE120D}" destId="{68CB7C57-4CC9-443D-8BEE-82995BBB8258}" srcOrd="14" destOrd="0" presId="urn:microsoft.com/office/officeart/2008/layout/LinedList"/>
    <dgm:cxn modelId="{D07E8362-997F-44D5-85BE-1CBB4AFC0D14}" type="presParOf" srcId="{51F19F5F-E4F8-47CD-8C2A-FD9BDAEE120D}" destId="{47286570-33ED-49E5-81E0-B349BE72607E}" srcOrd="15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pPr>
            <a:lnSpc>
              <a:spcPct val="150000"/>
            </a:lnSpc>
          </a:pP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kwalifikowane</a:t>
          </a:r>
          <a:b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178FA8E2-F4AA-454A-9491-5AC66BCBE28D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lub instalacja nowych maszyn lub urządzeń, w tym środków transportu</a:t>
          </a:r>
        </a:p>
      </dgm:t>
    </dgm:pt>
    <dgm:pt modelId="{5705C37A-E57B-46B6-8412-B12D31549BC1}" type="parTrans" cxnId="{5A2D8016-4CA4-4374-81F5-1EED6ED46D4A}">
      <dgm:prSet/>
      <dgm:spPr/>
      <dgm:t>
        <a:bodyPr/>
        <a:lstStyle/>
        <a:p>
          <a:endParaRPr lang="pl-PL"/>
        </a:p>
      </dgm:t>
    </dgm:pt>
    <dgm:pt modelId="{694F2038-80EC-428F-ADAF-D2C22A41681E}" type="sibTrans" cxnId="{5A2D8016-4CA4-4374-81F5-1EED6ED46D4A}">
      <dgm:prSet/>
      <dgm:spPr/>
      <dgm:t>
        <a:bodyPr/>
        <a:lstStyle/>
        <a:p>
          <a:endParaRPr lang="pl-PL"/>
        </a:p>
      </dgm:t>
    </dgm:pt>
    <dgm:pt modelId="{497829AA-C7A9-475A-8464-96DBA7818567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wartości niematerialnych i prawnych</a:t>
          </a:r>
        </a:p>
      </dgm:t>
    </dgm:pt>
    <dgm:pt modelId="{4C6A7713-B231-47EF-BA32-45254C1D1986}" type="parTrans" cxnId="{22A5696B-9BAE-4892-98CA-2C69D6B8AE16}">
      <dgm:prSet/>
      <dgm:spPr/>
      <dgm:t>
        <a:bodyPr/>
        <a:lstStyle/>
        <a:p>
          <a:endParaRPr lang="pl-PL"/>
        </a:p>
      </dgm:t>
    </dgm:pt>
    <dgm:pt modelId="{6F6E69AA-1603-4BD6-983F-39888C074420}" type="sibTrans" cxnId="{22A5696B-9BAE-4892-98CA-2C69D6B8AE16}">
      <dgm:prSet/>
      <dgm:spPr/>
      <dgm:t>
        <a:bodyPr/>
        <a:lstStyle/>
        <a:p>
          <a:endParaRPr lang="pl-PL"/>
        </a:p>
      </dgm:t>
    </dgm:pt>
    <dgm:pt modelId="{1841893A-2C32-491C-8CA9-853FE591A3EA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Budowa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przebudowa lub remont połączony z modernizacją obiektów lub infrastruktury</a:t>
          </a:r>
        </a:p>
      </dgm:t>
    </dgm:pt>
    <dgm:pt modelId="{3FDBD4DF-D755-430D-9FD1-F5755C0F0679}" type="parTrans" cxnId="{76757C42-F90D-4C01-B424-7BA19786F448}">
      <dgm:prSet/>
      <dgm:spPr/>
      <dgm:t>
        <a:bodyPr/>
        <a:lstStyle/>
        <a:p>
          <a:endParaRPr lang="pl-PL"/>
        </a:p>
      </dgm:t>
    </dgm:pt>
    <dgm:pt modelId="{0F3A7E75-D6C1-447C-A1A9-76AD40AA3AE5}" type="sibTrans" cxnId="{76757C42-F90D-4C01-B424-7BA19786F448}">
      <dgm:prSet/>
      <dgm:spPr/>
      <dgm:t>
        <a:bodyPr/>
        <a:lstStyle/>
        <a:p>
          <a:endParaRPr lang="pl-PL"/>
        </a:p>
      </dgm:t>
    </dgm:pt>
    <dgm:pt modelId="{604905EB-E0CC-4602-AAC5-45141AF93F1C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badań</a:t>
          </a:r>
        </a:p>
      </dgm:t>
    </dgm:pt>
    <dgm:pt modelId="{20539388-D150-4AEF-9A0C-55E99B7EBE21}" type="parTrans" cxnId="{3A9081A3-BB74-450B-BA82-D73F82D86FAB}">
      <dgm:prSet/>
      <dgm:spPr/>
      <dgm:t>
        <a:bodyPr/>
        <a:lstStyle/>
        <a:p>
          <a:endParaRPr lang="pl-PL"/>
        </a:p>
      </dgm:t>
    </dgm:pt>
    <dgm:pt modelId="{B3942531-34CD-4C07-812D-6F4554C9E152}" type="sibTrans" cxnId="{3A9081A3-BB74-450B-BA82-D73F82D86FAB}">
      <dgm:prSet/>
      <dgm:spPr/>
      <dgm:t>
        <a:bodyPr/>
        <a:lstStyle/>
        <a:p>
          <a:endParaRPr lang="pl-PL"/>
        </a:p>
      </dgm:t>
    </dgm:pt>
    <dgm:pt modelId="{39DCF32D-68BD-4895-8317-AEA15BACA296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</a:t>
          </a:r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lub instalacja nowej aparatury naukowo-badawczej lub innych nowych urządzeń służących do wykonywania badań aplikacyjnych – w przypadku gdy całkowity okres amortyzacji tej aparatury lub tych urządzeń nie przekracza okresu realizacji operacji</a:t>
          </a:r>
        </a:p>
      </dgm:t>
    </dgm:pt>
    <dgm:pt modelId="{C94CB40F-AD41-4305-9ABF-FECCE0927001}" type="sibTrans" cxnId="{68E5F19C-8827-47C9-8718-B6EF58EC6E97}">
      <dgm:prSet/>
      <dgm:spPr/>
      <dgm:t>
        <a:bodyPr/>
        <a:lstStyle/>
        <a:p>
          <a:endParaRPr lang="pl-PL"/>
        </a:p>
      </dgm:t>
    </dgm:pt>
    <dgm:pt modelId="{C4BA6F61-C4D1-431F-9643-CC408BF40096}" type="parTrans" cxnId="{68E5F19C-8827-47C9-8718-B6EF58EC6E97}">
      <dgm:prSet/>
      <dgm:spPr/>
      <dgm:t>
        <a:bodyPr/>
        <a:lstStyle/>
        <a:p>
          <a:endParaRPr lang="pl-PL"/>
        </a:p>
      </dgm:t>
    </dgm:pt>
    <dgm:pt modelId="{24C6E7E0-21BB-49D6-85AC-AB4D01707BA4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ogólne</a:t>
          </a:r>
        </a:p>
      </dgm:t>
    </dgm:pt>
    <dgm:pt modelId="{631407FE-80F5-48A3-B60D-A8B7AFE87995}" type="parTrans" cxnId="{3F46FBB1-0FC2-4AE4-A38D-BE3454170384}">
      <dgm:prSet/>
      <dgm:spPr/>
      <dgm:t>
        <a:bodyPr/>
        <a:lstStyle/>
        <a:p>
          <a:endParaRPr lang="pl-PL"/>
        </a:p>
      </dgm:t>
    </dgm:pt>
    <dgm:pt modelId="{E7BE377F-9AD5-4297-9470-DB4EB018E4C3}" type="sibTrans" cxnId="{3F46FBB1-0FC2-4AE4-A38D-BE3454170384}">
      <dgm:prSet/>
      <dgm:spPr/>
      <dgm:t>
        <a:bodyPr/>
        <a:lstStyle/>
        <a:p>
          <a:endParaRPr lang="pl-PL"/>
        </a:p>
      </dgm:t>
    </dgm:pt>
    <dgm:pt modelId="{4F9CD428-A16A-4C98-BCBB-B915385A5DDE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inwestycji nieprodukcyjnych, którymi są koszty inwestycji, które nie prowadzą do znacznego wzrostu wartości ani rentowności gospodarstwa rolnego</a:t>
          </a:r>
        </a:p>
      </dgm:t>
    </dgm:pt>
    <dgm:pt modelId="{12CA1153-EFE7-4791-A9B7-1E8309216223}" type="parTrans" cxnId="{3785BB11-94B7-4ACB-BFAB-A0DF24F70399}">
      <dgm:prSet/>
      <dgm:spPr/>
      <dgm:t>
        <a:bodyPr/>
        <a:lstStyle/>
        <a:p>
          <a:endParaRPr lang="pl-PL"/>
        </a:p>
      </dgm:t>
    </dgm:pt>
    <dgm:pt modelId="{45D36BF3-91AF-4C0E-B67B-1301B6C76ADC}" type="sibTrans" cxnId="{3785BB11-94B7-4ACB-BFAB-A0DF24F70399}">
      <dgm:prSet/>
      <dgm:spPr/>
      <dgm:t>
        <a:bodyPr/>
        <a:lstStyle/>
        <a:p>
          <a:endParaRPr lang="pl-PL"/>
        </a:p>
      </dgm:t>
    </dgm:pt>
    <dgm:pt modelId="{14E4B284-CB48-4C29-B6D7-48092F7C4408}">
      <dgm:prSet custT="1"/>
      <dgm:spPr/>
      <dgm:t>
        <a:bodyPr/>
        <a:lstStyle/>
        <a:p>
          <a:r>
            <a:rPr lang="pl-PL" sz="1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bieżące </a:t>
          </a:r>
        </a:p>
      </dgm:t>
    </dgm:pt>
    <dgm:pt modelId="{8FB84934-99FF-4660-8F36-93CC74E6CCCF}" type="parTrans" cxnId="{34691DC5-AD3A-4D2E-BE47-CAA25F77F4B3}">
      <dgm:prSet/>
      <dgm:spPr/>
      <dgm:t>
        <a:bodyPr/>
        <a:lstStyle/>
        <a:p>
          <a:endParaRPr lang="pl-PL"/>
        </a:p>
      </dgm:t>
    </dgm:pt>
    <dgm:pt modelId="{F32E3D14-46C6-4175-8EDD-6D7774DBB11B}" type="sibTrans" cxnId="{34691DC5-AD3A-4D2E-BE47-CAA25F77F4B3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9" custScaleX="10038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1C208180-DD15-4010-B2F7-F2320B965EB2}" type="pres">
      <dgm:prSet presAssocID="{1841893A-2C32-491C-8CA9-853FE591A3EA}" presName="vertSpace2a" presStyleCnt="0"/>
      <dgm:spPr/>
    </dgm:pt>
    <dgm:pt modelId="{5BCA221C-9B37-47AE-9ED1-745D91059F56}" type="pres">
      <dgm:prSet presAssocID="{1841893A-2C32-491C-8CA9-853FE591A3EA}" presName="horz2" presStyleCnt="0"/>
      <dgm:spPr/>
    </dgm:pt>
    <dgm:pt modelId="{C05EC37D-68C1-45E7-9DB9-C6ED31496DC1}" type="pres">
      <dgm:prSet presAssocID="{1841893A-2C32-491C-8CA9-853FE591A3EA}" presName="horzSpace2" presStyleCnt="0"/>
      <dgm:spPr/>
    </dgm:pt>
    <dgm:pt modelId="{19A878F7-7986-4F54-97DA-5BB9B0A380F7}" type="pres">
      <dgm:prSet presAssocID="{1841893A-2C32-491C-8CA9-853FE591A3EA}" presName="tx2" presStyleLbl="revTx" presStyleIdx="1" presStyleCnt="9" custScaleY="54420"/>
      <dgm:spPr/>
    </dgm:pt>
    <dgm:pt modelId="{3B59201B-C29D-43B3-B315-9457812858A8}" type="pres">
      <dgm:prSet presAssocID="{1841893A-2C32-491C-8CA9-853FE591A3EA}" presName="vert2" presStyleCnt="0"/>
      <dgm:spPr/>
    </dgm:pt>
    <dgm:pt modelId="{ABBA3F45-BC89-4225-A577-4F53F5269D1C}" type="pres">
      <dgm:prSet presAssocID="{1841893A-2C32-491C-8CA9-853FE591A3EA}" presName="thinLine2b" presStyleLbl="callout" presStyleIdx="0" presStyleCnt="8"/>
      <dgm:spPr/>
    </dgm:pt>
    <dgm:pt modelId="{5A18D046-396F-49D7-AEB6-07405E34EC90}" type="pres">
      <dgm:prSet presAssocID="{1841893A-2C32-491C-8CA9-853FE591A3EA}" presName="vertSpace2b" presStyleCnt="0"/>
      <dgm:spPr/>
    </dgm:pt>
    <dgm:pt modelId="{F78AEEF0-DFE8-46C2-95D1-3087EE823F57}" type="pres">
      <dgm:prSet presAssocID="{178FA8E2-F4AA-454A-9491-5AC66BCBE28D}" presName="horz2" presStyleCnt="0"/>
      <dgm:spPr/>
    </dgm:pt>
    <dgm:pt modelId="{A910E42E-043C-4C07-8406-CAFEDFE499C6}" type="pres">
      <dgm:prSet presAssocID="{178FA8E2-F4AA-454A-9491-5AC66BCBE28D}" presName="horzSpace2" presStyleCnt="0"/>
      <dgm:spPr/>
    </dgm:pt>
    <dgm:pt modelId="{B06955BA-98C9-4802-9527-FE9E5AFD04EA}" type="pres">
      <dgm:prSet presAssocID="{178FA8E2-F4AA-454A-9491-5AC66BCBE28D}" presName="tx2" presStyleLbl="revTx" presStyleIdx="2" presStyleCnt="9" custScaleY="56091"/>
      <dgm:spPr/>
    </dgm:pt>
    <dgm:pt modelId="{32156EFF-2E8F-4A88-A52F-DC915399A988}" type="pres">
      <dgm:prSet presAssocID="{178FA8E2-F4AA-454A-9491-5AC66BCBE28D}" presName="vert2" presStyleCnt="0"/>
      <dgm:spPr/>
    </dgm:pt>
    <dgm:pt modelId="{C2EF9585-8765-45C2-872D-1AA6619C4D99}" type="pres">
      <dgm:prSet presAssocID="{178FA8E2-F4AA-454A-9491-5AC66BCBE28D}" presName="thinLine2b" presStyleLbl="callout" presStyleIdx="1" presStyleCnt="8"/>
      <dgm:spPr/>
    </dgm:pt>
    <dgm:pt modelId="{4EFAC60B-4024-4F73-8C75-E33E35C6C7EC}" type="pres">
      <dgm:prSet presAssocID="{178FA8E2-F4AA-454A-9491-5AC66BCBE28D}" presName="vertSpace2b" presStyleCnt="0"/>
      <dgm:spPr/>
    </dgm:pt>
    <dgm:pt modelId="{2986B31B-004A-4249-86B3-28EB4D177F60}" type="pres">
      <dgm:prSet presAssocID="{39DCF32D-68BD-4895-8317-AEA15BACA296}" presName="horz2" presStyleCnt="0"/>
      <dgm:spPr/>
    </dgm:pt>
    <dgm:pt modelId="{5F52F8B6-5863-4051-A745-32AE395037BC}" type="pres">
      <dgm:prSet presAssocID="{39DCF32D-68BD-4895-8317-AEA15BACA296}" presName="horzSpace2" presStyleCnt="0"/>
      <dgm:spPr/>
    </dgm:pt>
    <dgm:pt modelId="{AD9C4F03-DAB7-4B5E-8F69-76CEA2CE6363}" type="pres">
      <dgm:prSet presAssocID="{39DCF32D-68BD-4895-8317-AEA15BACA296}" presName="tx2" presStyleLbl="revTx" presStyleIdx="3" presStyleCnt="9" custScaleY="103752"/>
      <dgm:spPr/>
    </dgm:pt>
    <dgm:pt modelId="{22DA57D3-4A71-4236-A3DF-0FDE929EA5F8}" type="pres">
      <dgm:prSet presAssocID="{39DCF32D-68BD-4895-8317-AEA15BACA296}" presName="vert2" presStyleCnt="0"/>
      <dgm:spPr/>
    </dgm:pt>
    <dgm:pt modelId="{E74A983F-B40A-473D-8C5A-B880F2F7C05F}" type="pres">
      <dgm:prSet presAssocID="{39DCF32D-68BD-4895-8317-AEA15BACA296}" presName="thinLine2b" presStyleLbl="callout" presStyleIdx="2" presStyleCnt="8"/>
      <dgm:spPr/>
    </dgm:pt>
    <dgm:pt modelId="{6FEBEC5D-5ED1-4B0F-96B8-E9E8B5F9F938}" type="pres">
      <dgm:prSet presAssocID="{39DCF32D-68BD-4895-8317-AEA15BACA296}" presName="vertSpace2b" presStyleCnt="0"/>
      <dgm:spPr/>
    </dgm:pt>
    <dgm:pt modelId="{850C5536-B4CB-405D-8981-CC892401B00A}" type="pres">
      <dgm:prSet presAssocID="{497829AA-C7A9-475A-8464-96DBA7818567}" presName="horz2" presStyleCnt="0"/>
      <dgm:spPr/>
    </dgm:pt>
    <dgm:pt modelId="{19A31C05-ABC7-4627-85DA-D6515D785CF6}" type="pres">
      <dgm:prSet presAssocID="{497829AA-C7A9-475A-8464-96DBA7818567}" presName="horzSpace2" presStyleCnt="0"/>
      <dgm:spPr/>
    </dgm:pt>
    <dgm:pt modelId="{89A496A5-B203-4490-946A-C5B85A2ED4F9}" type="pres">
      <dgm:prSet presAssocID="{497829AA-C7A9-475A-8464-96DBA7818567}" presName="tx2" presStyleLbl="revTx" presStyleIdx="4" presStyleCnt="9" custScaleY="47096"/>
      <dgm:spPr/>
    </dgm:pt>
    <dgm:pt modelId="{F6BB7983-5315-43FB-9EDF-CC7C7D22D8AA}" type="pres">
      <dgm:prSet presAssocID="{497829AA-C7A9-475A-8464-96DBA7818567}" presName="vert2" presStyleCnt="0"/>
      <dgm:spPr/>
    </dgm:pt>
    <dgm:pt modelId="{550ACFF0-3E45-412E-8018-5B54595E3514}" type="pres">
      <dgm:prSet presAssocID="{497829AA-C7A9-475A-8464-96DBA7818567}" presName="thinLine2b" presStyleLbl="callout" presStyleIdx="3" presStyleCnt="8"/>
      <dgm:spPr/>
    </dgm:pt>
    <dgm:pt modelId="{CBD7C6A8-9F12-41D2-AB7F-16B22EADC269}" type="pres">
      <dgm:prSet presAssocID="{497829AA-C7A9-475A-8464-96DBA7818567}" presName="vertSpace2b" presStyleCnt="0"/>
      <dgm:spPr/>
    </dgm:pt>
    <dgm:pt modelId="{D02EE48E-073B-4AC7-B654-64320227EF38}" type="pres">
      <dgm:prSet presAssocID="{604905EB-E0CC-4602-AAC5-45141AF93F1C}" presName="horz2" presStyleCnt="0"/>
      <dgm:spPr/>
    </dgm:pt>
    <dgm:pt modelId="{EDD5A064-DD79-406B-8778-C22DA417729D}" type="pres">
      <dgm:prSet presAssocID="{604905EB-E0CC-4602-AAC5-45141AF93F1C}" presName="horzSpace2" presStyleCnt="0"/>
      <dgm:spPr/>
    </dgm:pt>
    <dgm:pt modelId="{D68B961B-13E3-4B00-9D93-9C74057D443B}" type="pres">
      <dgm:prSet presAssocID="{604905EB-E0CC-4602-AAC5-45141AF93F1C}" presName="tx2" presStyleLbl="revTx" presStyleIdx="5" presStyleCnt="9" custScaleY="44253"/>
      <dgm:spPr/>
    </dgm:pt>
    <dgm:pt modelId="{2C7EFCED-0461-4115-B5A7-EF4A4E398C9F}" type="pres">
      <dgm:prSet presAssocID="{604905EB-E0CC-4602-AAC5-45141AF93F1C}" presName="vert2" presStyleCnt="0"/>
      <dgm:spPr/>
    </dgm:pt>
    <dgm:pt modelId="{4CAE97D7-856F-42A0-BF48-966B932F2194}" type="pres">
      <dgm:prSet presAssocID="{604905EB-E0CC-4602-AAC5-45141AF93F1C}" presName="thinLine2b" presStyleLbl="callout" presStyleIdx="4" presStyleCnt="8"/>
      <dgm:spPr/>
    </dgm:pt>
    <dgm:pt modelId="{29173C18-3600-4B44-B78B-B5B69D470156}" type="pres">
      <dgm:prSet presAssocID="{604905EB-E0CC-4602-AAC5-45141AF93F1C}" presName="vertSpace2b" presStyleCnt="0"/>
      <dgm:spPr/>
    </dgm:pt>
    <dgm:pt modelId="{C8024099-1824-4F0F-AFA5-48D3567309C5}" type="pres">
      <dgm:prSet presAssocID="{24C6E7E0-21BB-49D6-85AC-AB4D01707BA4}" presName="horz2" presStyleCnt="0"/>
      <dgm:spPr/>
    </dgm:pt>
    <dgm:pt modelId="{BF3D22E6-B556-4E80-AA18-BC264BB36C0D}" type="pres">
      <dgm:prSet presAssocID="{24C6E7E0-21BB-49D6-85AC-AB4D01707BA4}" presName="horzSpace2" presStyleCnt="0"/>
      <dgm:spPr/>
    </dgm:pt>
    <dgm:pt modelId="{736B0CED-3676-43A9-94C4-C7A15618BBBD}" type="pres">
      <dgm:prSet presAssocID="{24C6E7E0-21BB-49D6-85AC-AB4D01707BA4}" presName="tx2" presStyleLbl="revTx" presStyleIdx="6" presStyleCnt="9" custScaleY="52941"/>
      <dgm:spPr/>
    </dgm:pt>
    <dgm:pt modelId="{CF5ABFC6-CE45-4EE0-85D3-C3D5F3F5BF31}" type="pres">
      <dgm:prSet presAssocID="{24C6E7E0-21BB-49D6-85AC-AB4D01707BA4}" presName="vert2" presStyleCnt="0"/>
      <dgm:spPr/>
    </dgm:pt>
    <dgm:pt modelId="{31331D82-CB47-4338-950B-2DE00F84664F}" type="pres">
      <dgm:prSet presAssocID="{24C6E7E0-21BB-49D6-85AC-AB4D01707BA4}" presName="thinLine2b" presStyleLbl="callout" presStyleIdx="5" presStyleCnt="8"/>
      <dgm:spPr/>
    </dgm:pt>
    <dgm:pt modelId="{6CEF6753-99B9-4BA5-8F4B-269C4BC40846}" type="pres">
      <dgm:prSet presAssocID="{24C6E7E0-21BB-49D6-85AC-AB4D01707BA4}" presName="vertSpace2b" presStyleCnt="0"/>
      <dgm:spPr/>
    </dgm:pt>
    <dgm:pt modelId="{AF92CFB8-4C96-4579-AD0B-3F033E921F76}" type="pres">
      <dgm:prSet presAssocID="{14E4B284-CB48-4C29-B6D7-48092F7C4408}" presName="horz2" presStyleCnt="0"/>
      <dgm:spPr/>
    </dgm:pt>
    <dgm:pt modelId="{2B2EBA05-0C5B-4F7F-9B86-E0BBBE020A6D}" type="pres">
      <dgm:prSet presAssocID="{14E4B284-CB48-4C29-B6D7-48092F7C4408}" presName="horzSpace2" presStyleCnt="0"/>
      <dgm:spPr/>
    </dgm:pt>
    <dgm:pt modelId="{1852351F-A45C-48FB-BE68-AFA59E4D21F5}" type="pres">
      <dgm:prSet presAssocID="{14E4B284-CB48-4C29-B6D7-48092F7C4408}" presName="tx2" presStyleLbl="revTx" presStyleIdx="7" presStyleCnt="9" custScaleY="54398"/>
      <dgm:spPr/>
    </dgm:pt>
    <dgm:pt modelId="{9B4EAAD7-2087-46AE-B2B3-4EB86FAED354}" type="pres">
      <dgm:prSet presAssocID="{14E4B284-CB48-4C29-B6D7-48092F7C4408}" presName="vert2" presStyleCnt="0"/>
      <dgm:spPr/>
    </dgm:pt>
    <dgm:pt modelId="{1899F500-D9B7-4E5A-BD1F-FA407BC12400}" type="pres">
      <dgm:prSet presAssocID="{14E4B284-CB48-4C29-B6D7-48092F7C4408}" presName="thinLine2b" presStyleLbl="callout" presStyleIdx="6" presStyleCnt="8"/>
      <dgm:spPr/>
    </dgm:pt>
    <dgm:pt modelId="{19F5F75C-5E12-48B8-B684-8B4762E39468}" type="pres">
      <dgm:prSet presAssocID="{14E4B284-CB48-4C29-B6D7-48092F7C4408}" presName="vertSpace2b" presStyleCnt="0"/>
      <dgm:spPr/>
    </dgm:pt>
    <dgm:pt modelId="{6F6DCF18-2800-4C01-99B0-BA755FB33C1E}" type="pres">
      <dgm:prSet presAssocID="{4F9CD428-A16A-4C98-BCBB-B915385A5DDE}" presName="horz2" presStyleCnt="0"/>
      <dgm:spPr/>
    </dgm:pt>
    <dgm:pt modelId="{AB7E287C-4A7E-46DF-871D-101130547DC9}" type="pres">
      <dgm:prSet presAssocID="{4F9CD428-A16A-4C98-BCBB-B915385A5DDE}" presName="horzSpace2" presStyleCnt="0"/>
      <dgm:spPr/>
    </dgm:pt>
    <dgm:pt modelId="{8E14BF33-8D78-4494-B2A4-2F42EEB76B61}" type="pres">
      <dgm:prSet presAssocID="{4F9CD428-A16A-4C98-BCBB-B915385A5DDE}" presName="tx2" presStyleLbl="revTx" presStyleIdx="8" presStyleCnt="9"/>
      <dgm:spPr/>
    </dgm:pt>
    <dgm:pt modelId="{E1DF21B7-48E0-476C-83D9-0182D4E64D0B}" type="pres">
      <dgm:prSet presAssocID="{4F9CD428-A16A-4C98-BCBB-B915385A5DDE}" presName="vert2" presStyleCnt="0"/>
      <dgm:spPr/>
    </dgm:pt>
    <dgm:pt modelId="{53877E4C-B43F-4B51-AD16-E3DBBC0DD1B3}" type="pres">
      <dgm:prSet presAssocID="{4F9CD428-A16A-4C98-BCBB-B915385A5DDE}" presName="thinLine2b" presStyleLbl="callout" presStyleIdx="7" presStyleCnt="8"/>
      <dgm:spPr/>
    </dgm:pt>
    <dgm:pt modelId="{EE24FDC1-4AA2-4789-8CA4-3DA416CE0B0E}" type="pres">
      <dgm:prSet presAssocID="{4F9CD428-A16A-4C98-BCBB-B915385A5DDE}" presName="vertSpace2b" presStyleCnt="0"/>
      <dgm:spPr/>
    </dgm:pt>
  </dgm:ptLst>
  <dgm:cxnLst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3785BB11-94B7-4ACB-BFAB-A0DF24F70399}" srcId="{E3E73E5B-0009-4DE0-A261-746B0149C664}" destId="{4F9CD428-A16A-4C98-BCBB-B915385A5DDE}" srcOrd="7" destOrd="0" parTransId="{12CA1153-EFE7-4791-A9B7-1E8309216223}" sibTransId="{45D36BF3-91AF-4C0E-B67B-1301B6C76ADC}"/>
    <dgm:cxn modelId="{5A2D8016-4CA4-4374-81F5-1EED6ED46D4A}" srcId="{E3E73E5B-0009-4DE0-A261-746B0149C664}" destId="{178FA8E2-F4AA-454A-9491-5AC66BCBE28D}" srcOrd="1" destOrd="0" parTransId="{5705C37A-E57B-46B6-8412-B12D31549BC1}" sibTransId="{694F2038-80EC-428F-ADAF-D2C22A41681E}"/>
    <dgm:cxn modelId="{1132E723-B6BF-4DB8-8A1C-5972D5B975ED}" type="presOf" srcId="{497829AA-C7A9-475A-8464-96DBA7818567}" destId="{89A496A5-B203-4490-946A-C5B85A2ED4F9}" srcOrd="0" destOrd="0" presId="urn:microsoft.com/office/officeart/2008/layout/LinedList"/>
    <dgm:cxn modelId="{76757C42-F90D-4C01-B424-7BA19786F448}" srcId="{E3E73E5B-0009-4DE0-A261-746B0149C664}" destId="{1841893A-2C32-491C-8CA9-853FE591A3EA}" srcOrd="0" destOrd="0" parTransId="{3FDBD4DF-D755-430D-9FD1-F5755C0F0679}" sibTransId="{0F3A7E75-D6C1-447C-A1A9-76AD40AA3AE5}"/>
    <dgm:cxn modelId="{22A5696B-9BAE-4892-98CA-2C69D6B8AE16}" srcId="{E3E73E5B-0009-4DE0-A261-746B0149C664}" destId="{497829AA-C7A9-475A-8464-96DBA7818567}" srcOrd="3" destOrd="0" parTransId="{4C6A7713-B231-47EF-BA32-45254C1D1986}" sibTransId="{6F6E69AA-1603-4BD6-983F-39888C074420}"/>
    <dgm:cxn modelId="{C57E9A7C-24D3-457A-9F13-5A4CACC38433}" type="presOf" srcId="{24C6E7E0-21BB-49D6-85AC-AB4D01707BA4}" destId="{736B0CED-3676-43A9-94C4-C7A15618BBBD}" srcOrd="0" destOrd="0" presId="urn:microsoft.com/office/officeart/2008/layout/LinedList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68E5F19C-8827-47C9-8718-B6EF58EC6E97}" srcId="{E3E73E5B-0009-4DE0-A261-746B0149C664}" destId="{39DCF32D-68BD-4895-8317-AEA15BACA296}" srcOrd="2" destOrd="0" parTransId="{C4BA6F61-C4D1-431F-9643-CC408BF40096}" sibTransId="{C94CB40F-AD41-4305-9ABF-FECCE0927001}"/>
    <dgm:cxn modelId="{3A9081A3-BB74-450B-BA82-D73F82D86FAB}" srcId="{E3E73E5B-0009-4DE0-A261-746B0149C664}" destId="{604905EB-E0CC-4602-AAC5-45141AF93F1C}" srcOrd="4" destOrd="0" parTransId="{20539388-D150-4AEF-9A0C-55E99B7EBE21}" sibTransId="{B3942531-34CD-4C07-812D-6F4554C9E152}"/>
    <dgm:cxn modelId="{3F46FBB1-0FC2-4AE4-A38D-BE3454170384}" srcId="{E3E73E5B-0009-4DE0-A261-746B0149C664}" destId="{24C6E7E0-21BB-49D6-85AC-AB4D01707BA4}" srcOrd="5" destOrd="0" parTransId="{631407FE-80F5-48A3-B60D-A8B7AFE87995}" sibTransId="{E7BE377F-9AD5-4297-9470-DB4EB018E4C3}"/>
    <dgm:cxn modelId="{AA26B8BC-3A3E-4D1E-9AF8-18C961ABFAE6}" type="presOf" srcId="{39DCF32D-68BD-4895-8317-AEA15BACA296}" destId="{AD9C4F03-DAB7-4B5E-8F69-76CEA2CE6363}" srcOrd="0" destOrd="0" presId="urn:microsoft.com/office/officeart/2008/layout/LinedList"/>
    <dgm:cxn modelId="{34691DC5-AD3A-4D2E-BE47-CAA25F77F4B3}" srcId="{E3E73E5B-0009-4DE0-A261-746B0149C664}" destId="{14E4B284-CB48-4C29-B6D7-48092F7C4408}" srcOrd="6" destOrd="0" parTransId="{8FB84934-99FF-4660-8F36-93CC74E6CCCF}" sibTransId="{F32E3D14-46C6-4175-8EDD-6D7774DBB11B}"/>
    <dgm:cxn modelId="{3C4BE3CF-0AB6-4E6B-99F9-398569C03051}" type="presOf" srcId="{604905EB-E0CC-4602-AAC5-45141AF93F1C}" destId="{D68B961B-13E3-4B00-9D93-9C74057D443B}" srcOrd="0" destOrd="0" presId="urn:microsoft.com/office/officeart/2008/layout/LinedList"/>
    <dgm:cxn modelId="{410AD8D1-8DB9-45D7-9514-CF1046ADE9C9}" type="presOf" srcId="{14E4B284-CB48-4C29-B6D7-48092F7C4408}" destId="{1852351F-A45C-48FB-BE68-AFA59E4D21F5}" srcOrd="0" destOrd="0" presId="urn:microsoft.com/office/officeart/2008/layout/LinedList"/>
    <dgm:cxn modelId="{CBD9D5E2-6BE6-452F-8435-D822DAA00C9A}" type="presOf" srcId="{4F9CD428-A16A-4C98-BCBB-B915385A5DDE}" destId="{8E14BF33-8D78-4494-B2A4-2F42EEB76B61}" srcOrd="0" destOrd="0" presId="urn:microsoft.com/office/officeart/2008/layout/LinedList"/>
    <dgm:cxn modelId="{EE71AEED-B6AF-4F0A-9A00-7EEB6BFF971C}" type="presOf" srcId="{1841893A-2C32-491C-8CA9-853FE591A3EA}" destId="{19A878F7-7986-4F54-97DA-5BB9B0A380F7}" srcOrd="0" destOrd="0" presId="urn:microsoft.com/office/officeart/2008/layout/LinedList"/>
    <dgm:cxn modelId="{1B6B41EF-E481-4A99-BCDA-4C7A911F2440}" type="presOf" srcId="{178FA8E2-F4AA-454A-9491-5AC66BCBE28D}" destId="{B06955BA-98C9-4802-9527-FE9E5AFD04EA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473B9C90-28C4-41BC-8289-1F7DB696CA22}" type="presParOf" srcId="{9132C39B-5E74-431D-85CB-7B889DF58740}" destId="{1C208180-DD15-4010-B2F7-F2320B965EB2}" srcOrd="0" destOrd="0" presId="urn:microsoft.com/office/officeart/2008/layout/LinedList"/>
    <dgm:cxn modelId="{990B767D-7DF4-4EBD-9A77-45F48E9B69A2}" type="presParOf" srcId="{9132C39B-5E74-431D-85CB-7B889DF58740}" destId="{5BCA221C-9B37-47AE-9ED1-745D91059F56}" srcOrd="1" destOrd="0" presId="urn:microsoft.com/office/officeart/2008/layout/LinedList"/>
    <dgm:cxn modelId="{E7F85790-FC38-44F1-8D9C-4A67E66E75EE}" type="presParOf" srcId="{5BCA221C-9B37-47AE-9ED1-745D91059F56}" destId="{C05EC37D-68C1-45E7-9DB9-C6ED31496DC1}" srcOrd="0" destOrd="0" presId="urn:microsoft.com/office/officeart/2008/layout/LinedList"/>
    <dgm:cxn modelId="{B7754EC5-E815-4DB4-B0F5-9F06391E9B24}" type="presParOf" srcId="{5BCA221C-9B37-47AE-9ED1-745D91059F56}" destId="{19A878F7-7986-4F54-97DA-5BB9B0A380F7}" srcOrd="1" destOrd="0" presId="urn:microsoft.com/office/officeart/2008/layout/LinedList"/>
    <dgm:cxn modelId="{3D34F75C-968B-46E8-AA58-07E71164FA86}" type="presParOf" srcId="{5BCA221C-9B37-47AE-9ED1-745D91059F56}" destId="{3B59201B-C29D-43B3-B315-9457812858A8}" srcOrd="2" destOrd="0" presId="urn:microsoft.com/office/officeart/2008/layout/LinedList"/>
    <dgm:cxn modelId="{504A7BB8-E845-4061-B9A7-253912664C41}" type="presParOf" srcId="{9132C39B-5E74-431D-85CB-7B889DF58740}" destId="{ABBA3F45-BC89-4225-A577-4F53F5269D1C}" srcOrd="2" destOrd="0" presId="urn:microsoft.com/office/officeart/2008/layout/LinedList"/>
    <dgm:cxn modelId="{E64D38DC-0033-4CC5-B975-A789065247E6}" type="presParOf" srcId="{9132C39B-5E74-431D-85CB-7B889DF58740}" destId="{5A18D046-396F-49D7-AEB6-07405E34EC90}" srcOrd="3" destOrd="0" presId="urn:microsoft.com/office/officeart/2008/layout/LinedList"/>
    <dgm:cxn modelId="{CEBFA715-6BE3-463A-B040-D6EE06DDC66A}" type="presParOf" srcId="{9132C39B-5E74-431D-85CB-7B889DF58740}" destId="{F78AEEF0-DFE8-46C2-95D1-3087EE823F57}" srcOrd="4" destOrd="0" presId="urn:microsoft.com/office/officeart/2008/layout/LinedList"/>
    <dgm:cxn modelId="{CECEC103-5DB1-4569-869A-85E4C3A5BCC8}" type="presParOf" srcId="{F78AEEF0-DFE8-46C2-95D1-3087EE823F57}" destId="{A910E42E-043C-4C07-8406-CAFEDFE499C6}" srcOrd="0" destOrd="0" presId="urn:microsoft.com/office/officeart/2008/layout/LinedList"/>
    <dgm:cxn modelId="{03DFA336-A362-42EA-AE6B-AD616D9AD079}" type="presParOf" srcId="{F78AEEF0-DFE8-46C2-95D1-3087EE823F57}" destId="{B06955BA-98C9-4802-9527-FE9E5AFD04EA}" srcOrd="1" destOrd="0" presId="urn:microsoft.com/office/officeart/2008/layout/LinedList"/>
    <dgm:cxn modelId="{65248312-8CE1-423E-8E04-961B34036C9F}" type="presParOf" srcId="{F78AEEF0-DFE8-46C2-95D1-3087EE823F57}" destId="{32156EFF-2E8F-4A88-A52F-DC915399A988}" srcOrd="2" destOrd="0" presId="urn:microsoft.com/office/officeart/2008/layout/LinedList"/>
    <dgm:cxn modelId="{A1A581EC-9C4B-456B-A5A2-2A0B97B4748F}" type="presParOf" srcId="{9132C39B-5E74-431D-85CB-7B889DF58740}" destId="{C2EF9585-8765-45C2-872D-1AA6619C4D99}" srcOrd="5" destOrd="0" presId="urn:microsoft.com/office/officeart/2008/layout/LinedList"/>
    <dgm:cxn modelId="{195072DC-71EE-43EC-99A8-F6F51124B565}" type="presParOf" srcId="{9132C39B-5E74-431D-85CB-7B889DF58740}" destId="{4EFAC60B-4024-4F73-8C75-E33E35C6C7EC}" srcOrd="6" destOrd="0" presId="urn:microsoft.com/office/officeart/2008/layout/LinedList"/>
    <dgm:cxn modelId="{D9F535B4-2BB4-4089-B401-02A034A51FFA}" type="presParOf" srcId="{9132C39B-5E74-431D-85CB-7B889DF58740}" destId="{2986B31B-004A-4249-86B3-28EB4D177F60}" srcOrd="7" destOrd="0" presId="urn:microsoft.com/office/officeart/2008/layout/LinedList"/>
    <dgm:cxn modelId="{C6EF95A2-4C13-4581-9CC0-A3DE526301CD}" type="presParOf" srcId="{2986B31B-004A-4249-86B3-28EB4D177F60}" destId="{5F52F8B6-5863-4051-A745-32AE395037BC}" srcOrd="0" destOrd="0" presId="urn:microsoft.com/office/officeart/2008/layout/LinedList"/>
    <dgm:cxn modelId="{C0E788C3-FAA8-4CA5-A279-89D37B790F89}" type="presParOf" srcId="{2986B31B-004A-4249-86B3-28EB4D177F60}" destId="{AD9C4F03-DAB7-4B5E-8F69-76CEA2CE6363}" srcOrd="1" destOrd="0" presId="urn:microsoft.com/office/officeart/2008/layout/LinedList"/>
    <dgm:cxn modelId="{DE37CEC9-CDE1-4848-A638-8DFCBE32EAD6}" type="presParOf" srcId="{2986B31B-004A-4249-86B3-28EB4D177F60}" destId="{22DA57D3-4A71-4236-A3DF-0FDE929EA5F8}" srcOrd="2" destOrd="0" presId="urn:microsoft.com/office/officeart/2008/layout/LinedList"/>
    <dgm:cxn modelId="{3AB93F3C-9188-419A-8FE9-313887274D0B}" type="presParOf" srcId="{9132C39B-5E74-431D-85CB-7B889DF58740}" destId="{E74A983F-B40A-473D-8C5A-B880F2F7C05F}" srcOrd="8" destOrd="0" presId="urn:microsoft.com/office/officeart/2008/layout/LinedList"/>
    <dgm:cxn modelId="{056CABC5-AE03-4DF0-9C63-1DC22F9EE308}" type="presParOf" srcId="{9132C39B-5E74-431D-85CB-7B889DF58740}" destId="{6FEBEC5D-5ED1-4B0F-96B8-E9E8B5F9F938}" srcOrd="9" destOrd="0" presId="urn:microsoft.com/office/officeart/2008/layout/LinedList"/>
    <dgm:cxn modelId="{C559F162-2377-454F-94EA-0942C9707FDD}" type="presParOf" srcId="{9132C39B-5E74-431D-85CB-7B889DF58740}" destId="{850C5536-B4CB-405D-8981-CC892401B00A}" srcOrd="10" destOrd="0" presId="urn:microsoft.com/office/officeart/2008/layout/LinedList"/>
    <dgm:cxn modelId="{70747E38-BF5B-42A5-898D-9052AFD32C69}" type="presParOf" srcId="{850C5536-B4CB-405D-8981-CC892401B00A}" destId="{19A31C05-ABC7-4627-85DA-D6515D785CF6}" srcOrd="0" destOrd="0" presId="urn:microsoft.com/office/officeart/2008/layout/LinedList"/>
    <dgm:cxn modelId="{BC273038-639B-4CA3-BE68-9A7A6DF9B409}" type="presParOf" srcId="{850C5536-B4CB-405D-8981-CC892401B00A}" destId="{89A496A5-B203-4490-946A-C5B85A2ED4F9}" srcOrd="1" destOrd="0" presId="urn:microsoft.com/office/officeart/2008/layout/LinedList"/>
    <dgm:cxn modelId="{7BC285B7-C669-4EEB-AB4E-2B18BD30BB66}" type="presParOf" srcId="{850C5536-B4CB-405D-8981-CC892401B00A}" destId="{F6BB7983-5315-43FB-9EDF-CC7C7D22D8AA}" srcOrd="2" destOrd="0" presId="urn:microsoft.com/office/officeart/2008/layout/LinedList"/>
    <dgm:cxn modelId="{CC26D7E2-9B8C-46DF-AE16-CC2D765AFB42}" type="presParOf" srcId="{9132C39B-5E74-431D-85CB-7B889DF58740}" destId="{550ACFF0-3E45-412E-8018-5B54595E3514}" srcOrd="11" destOrd="0" presId="urn:microsoft.com/office/officeart/2008/layout/LinedList"/>
    <dgm:cxn modelId="{051919BB-E718-465A-B29A-8B7E20A10C54}" type="presParOf" srcId="{9132C39B-5E74-431D-85CB-7B889DF58740}" destId="{CBD7C6A8-9F12-41D2-AB7F-16B22EADC269}" srcOrd="12" destOrd="0" presId="urn:microsoft.com/office/officeart/2008/layout/LinedList"/>
    <dgm:cxn modelId="{C2F48AEC-2C2E-421D-B8D9-F4FE28CC1849}" type="presParOf" srcId="{9132C39B-5E74-431D-85CB-7B889DF58740}" destId="{D02EE48E-073B-4AC7-B654-64320227EF38}" srcOrd="13" destOrd="0" presId="urn:microsoft.com/office/officeart/2008/layout/LinedList"/>
    <dgm:cxn modelId="{FAD7C4DE-8E1F-4951-B8E6-F9A98AD60E67}" type="presParOf" srcId="{D02EE48E-073B-4AC7-B654-64320227EF38}" destId="{EDD5A064-DD79-406B-8778-C22DA417729D}" srcOrd="0" destOrd="0" presId="urn:microsoft.com/office/officeart/2008/layout/LinedList"/>
    <dgm:cxn modelId="{06A9D50F-DB32-4686-90AE-84B821EDAE2D}" type="presParOf" srcId="{D02EE48E-073B-4AC7-B654-64320227EF38}" destId="{D68B961B-13E3-4B00-9D93-9C74057D443B}" srcOrd="1" destOrd="0" presId="urn:microsoft.com/office/officeart/2008/layout/LinedList"/>
    <dgm:cxn modelId="{2E338F42-B1D1-4B0B-A6F4-16E916C7164D}" type="presParOf" srcId="{D02EE48E-073B-4AC7-B654-64320227EF38}" destId="{2C7EFCED-0461-4115-B5A7-EF4A4E398C9F}" srcOrd="2" destOrd="0" presId="urn:microsoft.com/office/officeart/2008/layout/LinedList"/>
    <dgm:cxn modelId="{39BEE7C6-7CAC-45F8-BDB8-0F337FEB2B40}" type="presParOf" srcId="{9132C39B-5E74-431D-85CB-7B889DF58740}" destId="{4CAE97D7-856F-42A0-BF48-966B932F2194}" srcOrd="14" destOrd="0" presId="urn:microsoft.com/office/officeart/2008/layout/LinedList"/>
    <dgm:cxn modelId="{6928A325-1DE9-428A-A30B-BFE92B55D2F9}" type="presParOf" srcId="{9132C39B-5E74-431D-85CB-7B889DF58740}" destId="{29173C18-3600-4B44-B78B-B5B69D470156}" srcOrd="15" destOrd="0" presId="urn:microsoft.com/office/officeart/2008/layout/LinedList"/>
    <dgm:cxn modelId="{B8AAB7C5-72F7-4FF5-B241-0DD89B5207DE}" type="presParOf" srcId="{9132C39B-5E74-431D-85CB-7B889DF58740}" destId="{C8024099-1824-4F0F-AFA5-48D3567309C5}" srcOrd="16" destOrd="0" presId="urn:microsoft.com/office/officeart/2008/layout/LinedList"/>
    <dgm:cxn modelId="{91BB2283-F4D4-488F-80B0-DFB65B1816A3}" type="presParOf" srcId="{C8024099-1824-4F0F-AFA5-48D3567309C5}" destId="{BF3D22E6-B556-4E80-AA18-BC264BB36C0D}" srcOrd="0" destOrd="0" presId="urn:microsoft.com/office/officeart/2008/layout/LinedList"/>
    <dgm:cxn modelId="{DBC6E5F9-AA8D-434C-B2D8-2D79C58FB6E6}" type="presParOf" srcId="{C8024099-1824-4F0F-AFA5-48D3567309C5}" destId="{736B0CED-3676-43A9-94C4-C7A15618BBBD}" srcOrd="1" destOrd="0" presId="urn:microsoft.com/office/officeart/2008/layout/LinedList"/>
    <dgm:cxn modelId="{6DAB69F5-1AFB-4E15-9CCB-EDA291C60D10}" type="presParOf" srcId="{C8024099-1824-4F0F-AFA5-48D3567309C5}" destId="{CF5ABFC6-CE45-4EE0-85D3-C3D5F3F5BF31}" srcOrd="2" destOrd="0" presId="urn:microsoft.com/office/officeart/2008/layout/LinedList"/>
    <dgm:cxn modelId="{D2391761-2F9B-4317-BF30-9364356FC331}" type="presParOf" srcId="{9132C39B-5E74-431D-85CB-7B889DF58740}" destId="{31331D82-CB47-4338-950B-2DE00F84664F}" srcOrd="17" destOrd="0" presId="urn:microsoft.com/office/officeart/2008/layout/LinedList"/>
    <dgm:cxn modelId="{57BFA368-EEAC-45A3-8D68-0EECCBCECC21}" type="presParOf" srcId="{9132C39B-5E74-431D-85CB-7B889DF58740}" destId="{6CEF6753-99B9-4BA5-8F4B-269C4BC40846}" srcOrd="18" destOrd="0" presId="urn:microsoft.com/office/officeart/2008/layout/LinedList"/>
    <dgm:cxn modelId="{807C1270-A87E-4605-A4FA-91D8E32DA2AC}" type="presParOf" srcId="{9132C39B-5E74-431D-85CB-7B889DF58740}" destId="{AF92CFB8-4C96-4579-AD0B-3F033E921F76}" srcOrd="19" destOrd="0" presId="urn:microsoft.com/office/officeart/2008/layout/LinedList"/>
    <dgm:cxn modelId="{B2DD0582-EEB0-4BB0-BDC3-66BF3480A5BB}" type="presParOf" srcId="{AF92CFB8-4C96-4579-AD0B-3F033E921F76}" destId="{2B2EBA05-0C5B-4F7F-9B86-E0BBBE020A6D}" srcOrd="0" destOrd="0" presId="urn:microsoft.com/office/officeart/2008/layout/LinedList"/>
    <dgm:cxn modelId="{5B2B0B1A-C207-4576-8905-B7ED4FAD5020}" type="presParOf" srcId="{AF92CFB8-4C96-4579-AD0B-3F033E921F76}" destId="{1852351F-A45C-48FB-BE68-AFA59E4D21F5}" srcOrd="1" destOrd="0" presId="urn:microsoft.com/office/officeart/2008/layout/LinedList"/>
    <dgm:cxn modelId="{3BED7BDB-BD35-4FE9-8601-DA9B554C3F31}" type="presParOf" srcId="{AF92CFB8-4C96-4579-AD0B-3F033E921F76}" destId="{9B4EAAD7-2087-46AE-B2B3-4EB86FAED354}" srcOrd="2" destOrd="0" presId="urn:microsoft.com/office/officeart/2008/layout/LinedList"/>
    <dgm:cxn modelId="{FB4B1F4F-5AD6-4784-A963-D28B173A8F14}" type="presParOf" srcId="{9132C39B-5E74-431D-85CB-7B889DF58740}" destId="{1899F500-D9B7-4E5A-BD1F-FA407BC12400}" srcOrd="20" destOrd="0" presId="urn:microsoft.com/office/officeart/2008/layout/LinedList"/>
    <dgm:cxn modelId="{AD1156EE-2A79-40BC-9E6D-09CC97B086AF}" type="presParOf" srcId="{9132C39B-5E74-431D-85CB-7B889DF58740}" destId="{19F5F75C-5E12-48B8-B684-8B4762E39468}" srcOrd="21" destOrd="0" presId="urn:microsoft.com/office/officeart/2008/layout/LinedList"/>
    <dgm:cxn modelId="{35FDD99A-4F6A-4689-B55D-D37C7C5F958D}" type="presParOf" srcId="{9132C39B-5E74-431D-85CB-7B889DF58740}" destId="{6F6DCF18-2800-4C01-99B0-BA755FB33C1E}" srcOrd="22" destOrd="0" presId="urn:microsoft.com/office/officeart/2008/layout/LinedList"/>
    <dgm:cxn modelId="{CBC6FABA-E72B-4346-907A-55FBD80B8A45}" type="presParOf" srcId="{6F6DCF18-2800-4C01-99B0-BA755FB33C1E}" destId="{AB7E287C-4A7E-46DF-871D-101130547DC9}" srcOrd="0" destOrd="0" presId="urn:microsoft.com/office/officeart/2008/layout/LinedList"/>
    <dgm:cxn modelId="{082C19AB-DCBA-4C25-8705-2B27E86E28C2}" type="presParOf" srcId="{6F6DCF18-2800-4C01-99B0-BA755FB33C1E}" destId="{8E14BF33-8D78-4494-B2A4-2F42EEB76B61}" srcOrd="1" destOrd="0" presId="urn:microsoft.com/office/officeart/2008/layout/LinedList"/>
    <dgm:cxn modelId="{2564D8D0-C115-4FBE-86B3-D7116B76B9A9}" type="presParOf" srcId="{6F6DCF18-2800-4C01-99B0-BA755FB33C1E}" destId="{E1DF21B7-48E0-476C-83D9-0182D4E64D0B}" srcOrd="2" destOrd="0" presId="urn:microsoft.com/office/officeart/2008/layout/LinedList"/>
    <dgm:cxn modelId="{3BBCB987-80B9-48AD-9FE5-308966E952FF}" type="presParOf" srcId="{9132C39B-5E74-431D-85CB-7B889DF58740}" destId="{53877E4C-B43F-4B51-AD16-E3DBBC0DD1B3}" srcOrd="23" destOrd="0" presId="urn:microsoft.com/office/officeart/2008/layout/LinedList"/>
    <dgm:cxn modelId="{DC14A847-ED56-4314-ADF9-C8F24CF1AF9B}" type="presParOf" srcId="{9132C39B-5E74-431D-85CB-7B889DF58740}" destId="{EE24FDC1-4AA2-4789-8CA4-3DA416CE0B0E}" srcOrd="24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Dofinansowanie</a:t>
          </a: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F7A69AE0-9474-40FC-91B2-B6C4FE89629E}">
      <dgm:prSet custT="1"/>
      <dgm:spPr/>
      <dgm:t>
        <a:bodyPr/>
        <a:lstStyle/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Wsparcie przygotowawcze -  do 50 tys. PLN</a:t>
          </a:r>
        </a:p>
      </dgm:t>
    </dgm:pt>
    <dgm:pt modelId="{DBF1B6CF-FCA2-46B0-871D-2F8DBC054E69}" type="parTrans" cxnId="{51E51EBF-CBD7-4BA6-AFFD-61F615804126}">
      <dgm:prSet/>
      <dgm:spPr/>
      <dgm:t>
        <a:bodyPr/>
        <a:lstStyle/>
        <a:p>
          <a:endParaRPr lang="pl-PL"/>
        </a:p>
      </dgm:t>
    </dgm:pt>
    <dgm:pt modelId="{8B27114B-A0DA-4152-AC66-FED300A9A4E6}" type="sibTrans" cxnId="{51E51EBF-CBD7-4BA6-AFFD-61F615804126}">
      <dgm:prSet/>
      <dgm:spPr/>
      <dgm:t>
        <a:bodyPr/>
        <a:lstStyle/>
        <a:p>
          <a:endParaRPr lang="pl-PL"/>
        </a:p>
      </dgm:t>
    </dgm:pt>
    <dgm:pt modelId="{1031CB73-7EE5-427F-9BE9-93042892038C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100 % </a:t>
          </a:r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 koszty prac badawczych przy czym koszty te mogą stanowić maksymalnie 50% kwoty pomocy na daną operację</a:t>
          </a:r>
        </a:p>
      </dgm:t>
    </dgm:pt>
    <dgm:pt modelId="{11A51B72-3118-484C-963E-C1148F882FA5}" type="parTrans" cxnId="{CA26256C-B83F-452D-A4D3-DF6473D6A129}">
      <dgm:prSet/>
      <dgm:spPr/>
      <dgm:t>
        <a:bodyPr/>
        <a:lstStyle/>
        <a:p>
          <a:endParaRPr lang="pl-PL"/>
        </a:p>
      </dgm:t>
    </dgm:pt>
    <dgm:pt modelId="{1C51249E-6584-4B3F-A894-506AD5BD45DC}" type="sibTrans" cxnId="{CA26256C-B83F-452D-A4D3-DF6473D6A129}">
      <dgm:prSet/>
      <dgm:spPr/>
      <dgm:t>
        <a:bodyPr/>
        <a:lstStyle/>
        <a:p>
          <a:endParaRPr lang="pl-PL"/>
        </a:p>
      </dgm:t>
    </dgm:pt>
    <dgm:pt modelId="{DED3919C-882A-43FC-98A1-68C6E3C280DA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65 % </a:t>
          </a:r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 inwestycje w środki trwałe</a:t>
          </a:r>
        </a:p>
      </dgm:t>
    </dgm:pt>
    <dgm:pt modelId="{0331FF1B-5532-4F0C-8DA4-FF374028E7C7}" type="parTrans" cxnId="{DE5FC09B-8B21-4344-861D-677CFF90DD90}">
      <dgm:prSet/>
      <dgm:spPr/>
      <dgm:t>
        <a:bodyPr/>
        <a:lstStyle/>
        <a:p>
          <a:endParaRPr lang="pl-PL"/>
        </a:p>
      </dgm:t>
    </dgm:pt>
    <dgm:pt modelId="{4DA99182-34FA-4678-AF02-497081EA35D1}" type="sibTrans" cxnId="{DE5FC09B-8B21-4344-861D-677CFF90DD90}">
      <dgm:prSet/>
      <dgm:spPr/>
      <dgm:t>
        <a:bodyPr/>
        <a:lstStyle/>
        <a:p>
          <a:endParaRPr lang="pl-PL"/>
        </a:p>
      </dgm:t>
    </dgm:pt>
    <dgm:pt modelId="{EB95E898-1791-4C02-9971-6DBB6B81EA17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100 % </a:t>
          </a:r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 koszty ogólne przy czym koszty te mogą stanowić maksymalnie 10% pozostałych kosztów kwalifikowalnych</a:t>
          </a:r>
        </a:p>
      </dgm:t>
    </dgm:pt>
    <dgm:pt modelId="{7C451EA6-0E03-49EA-A144-D5119C09FE1F}" type="parTrans" cxnId="{C9AA8BFC-11BA-467C-8556-5C966ACF7553}">
      <dgm:prSet/>
      <dgm:spPr/>
      <dgm:t>
        <a:bodyPr/>
        <a:lstStyle/>
        <a:p>
          <a:endParaRPr lang="pl-PL"/>
        </a:p>
      </dgm:t>
    </dgm:pt>
    <dgm:pt modelId="{CD74E17E-0E11-4A75-8E3A-09FC1CADA547}" type="sibTrans" cxnId="{C9AA8BFC-11BA-467C-8556-5C966ACF7553}">
      <dgm:prSet/>
      <dgm:spPr/>
      <dgm:t>
        <a:bodyPr/>
        <a:lstStyle/>
        <a:p>
          <a:endParaRPr lang="pl-PL"/>
        </a:p>
      </dgm:t>
    </dgm:pt>
    <dgm:pt modelId="{03C0923E-02C5-4AD7-98DE-DBD1EA9D1D90}">
      <dgm:prSet custT="1"/>
      <dgm:spPr/>
      <dgm:t>
        <a:bodyPr/>
        <a:lstStyle/>
        <a:p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Ryczałt na koszty bieżące w wysokości </a:t>
          </a:r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20% </a:t>
          </a:r>
          <a:r>
            <a:rPr lang="pl-PL" sz="16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kosztów inwestycyjnych i badań</a:t>
          </a:r>
        </a:p>
      </dgm:t>
    </dgm:pt>
    <dgm:pt modelId="{8DA7C2CA-27E7-44B0-8927-1F6521797E23}" type="parTrans" cxnId="{E679B83F-9288-43F2-90B1-1DA5613BB2A6}">
      <dgm:prSet/>
      <dgm:spPr/>
      <dgm:t>
        <a:bodyPr/>
        <a:lstStyle/>
        <a:p>
          <a:endParaRPr lang="pl-PL"/>
        </a:p>
      </dgm:t>
    </dgm:pt>
    <dgm:pt modelId="{0CAC638C-BED8-441E-AAE6-9E2515E9EAAF}" type="sibTrans" cxnId="{E679B83F-9288-43F2-90B1-1DA5613BB2A6}">
      <dgm:prSet/>
      <dgm:spPr/>
      <dgm:t>
        <a:bodyPr/>
        <a:lstStyle/>
        <a:p>
          <a:endParaRPr lang="pl-PL"/>
        </a:p>
      </dgm:t>
    </dgm:pt>
    <dgm:pt modelId="{D35A615B-C423-4EC9-94B7-9B328E35EE7A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Kwota dofinansowania na realizację operacji: do 2,5 mln PLN</a:t>
          </a:r>
        </a:p>
      </dgm:t>
    </dgm:pt>
    <dgm:pt modelId="{4E497B66-817A-4424-83BF-F4DF90C05BF9}" type="parTrans" cxnId="{89780F85-E4CE-4304-AB50-24E1F0428D5A}">
      <dgm:prSet/>
      <dgm:spPr/>
      <dgm:t>
        <a:bodyPr/>
        <a:lstStyle/>
        <a:p>
          <a:endParaRPr lang="pl-PL"/>
        </a:p>
      </dgm:t>
    </dgm:pt>
    <dgm:pt modelId="{DD257142-A17C-487E-984E-5B4F8F9EC1BA}" type="sibTrans" cxnId="{89780F85-E4CE-4304-AB50-24E1F0428D5A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9C26E86C-9E04-45D4-BC5E-5A6036E9FB3C}" type="pres">
      <dgm:prSet presAssocID="{E3E73E5B-0009-4DE0-A261-746B0149C664}" presName="thickLine" presStyleLbl="alignNode1" presStyleIdx="0" presStyleCnt="1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0" presStyleCnt="7" custScaleX="10038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E529FD90-9A03-4C79-9765-C15778AA2CC3}" type="pres">
      <dgm:prSet presAssocID="{F7A69AE0-9474-40FC-91B2-B6C4FE89629E}" presName="vertSpace2a" presStyleCnt="0"/>
      <dgm:spPr/>
    </dgm:pt>
    <dgm:pt modelId="{41DFDDBF-F9CD-44FA-BAED-E07A0CB00186}" type="pres">
      <dgm:prSet presAssocID="{F7A69AE0-9474-40FC-91B2-B6C4FE89629E}" presName="horz2" presStyleCnt="0"/>
      <dgm:spPr/>
    </dgm:pt>
    <dgm:pt modelId="{27ED7861-C8A0-41D6-AF4E-A5E4383C5300}" type="pres">
      <dgm:prSet presAssocID="{F7A69AE0-9474-40FC-91B2-B6C4FE89629E}" presName="horzSpace2" presStyleCnt="0"/>
      <dgm:spPr/>
    </dgm:pt>
    <dgm:pt modelId="{A7CB5806-04D6-4041-B2CD-212D1FA4F261}" type="pres">
      <dgm:prSet presAssocID="{F7A69AE0-9474-40FC-91B2-B6C4FE89629E}" presName="tx2" presStyleLbl="revTx" presStyleIdx="1" presStyleCnt="7" custScaleY="82561"/>
      <dgm:spPr/>
    </dgm:pt>
    <dgm:pt modelId="{5AACA809-F03D-41B6-8011-45AC17914122}" type="pres">
      <dgm:prSet presAssocID="{F7A69AE0-9474-40FC-91B2-B6C4FE89629E}" presName="vert2" presStyleCnt="0"/>
      <dgm:spPr/>
    </dgm:pt>
    <dgm:pt modelId="{771E4BA9-0E78-46F1-BE0F-05A5218C15AD}" type="pres">
      <dgm:prSet presAssocID="{F7A69AE0-9474-40FC-91B2-B6C4FE89629E}" presName="thinLine2b" presStyleLbl="callout" presStyleIdx="0" presStyleCnt="6"/>
      <dgm:spPr/>
    </dgm:pt>
    <dgm:pt modelId="{4F96685C-2E93-4D57-8441-BE6DD14C07C8}" type="pres">
      <dgm:prSet presAssocID="{F7A69AE0-9474-40FC-91B2-B6C4FE89629E}" presName="vertSpace2b" presStyleCnt="0"/>
      <dgm:spPr/>
    </dgm:pt>
    <dgm:pt modelId="{C33282E0-4B13-4C56-9486-2A42833DB662}" type="pres">
      <dgm:prSet presAssocID="{1031CB73-7EE5-427F-9BE9-93042892038C}" presName="horz2" presStyleCnt="0"/>
      <dgm:spPr/>
    </dgm:pt>
    <dgm:pt modelId="{D39F4BE0-D565-4398-8E82-51AB877A7A02}" type="pres">
      <dgm:prSet presAssocID="{1031CB73-7EE5-427F-9BE9-93042892038C}" presName="horzSpace2" presStyleCnt="0"/>
      <dgm:spPr/>
    </dgm:pt>
    <dgm:pt modelId="{2C573F38-D5CB-438B-B922-6EF760B31324}" type="pres">
      <dgm:prSet presAssocID="{1031CB73-7EE5-427F-9BE9-93042892038C}" presName="tx2" presStyleLbl="revTx" presStyleIdx="2" presStyleCnt="7" custScaleY="94475"/>
      <dgm:spPr/>
    </dgm:pt>
    <dgm:pt modelId="{83AAFBBD-93D9-4395-B899-8063C58B1BAE}" type="pres">
      <dgm:prSet presAssocID="{1031CB73-7EE5-427F-9BE9-93042892038C}" presName="vert2" presStyleCnt="0"/>
      <dgm:spPr/>
    </dgm:pt>
    <dgm:pt modelId="{EAF86552-EA0B-4143-A152-7E93DA054953}" type="pres">
      <dgm:prSet presAssocID="{1031CB73-7EE5-427F-9BE9-93042892038C}" presName="thinLine2b" presStyleLbl="callout" presStyleIdx="1" presStyleCnt="6"/>
      <dgm:spPr/>
    </dgm:pt>
    <dgm:pt modelId="{011B18B3-F644-402F-93DE-25A5977E78B3}" type="pres">
      <dgm:prSet presAssocID="{1031CB73-7EE5-427F-9BE9-93042892038C}" presName="vertSpace2b" presStyleCnt="0"/>
      <dgm:spPr/>
    </dgm:pt>
    <dgm:pt modelId="{1FDED114-40BE-4AA6-9F1D-7905D5676845}" type="pres">
      <dgm:prSet presAssocID="{DED3919C-882A-43FC-98A1-68C6E3C280DA}" presName="horz2" presStyleCnt="0"/>
      <dgm:spPr/>
    </dgm:pt>
    <dgm:pt modelId="{C6D85C97-1043-46BA-841D-B15CE84ABF36}" type="pres">
      <dgm:prSet presAssocID="{DED3919C-882A-43FC-98A1-68C6E3C280DA}" presName="horzSpace2" presStyleCnt="0"/>
      <dgm:spPr/>
    </dgm:pt>
    <dgm:pt modelId="{1F85EB4E-F30E-4443-9AAE-735A50461036}" type="pres">
      <dgm:prSet presAssocID="{DED3919C-882A-43FC-98A1-68C6E3C280DA}" presName="tx2" presStyleLbl="revTx" presStyleIdx="3" presStyleCnt="7"/>
      <dgm:spPr/>
    </dgm:pt>
    <dgm:pt modelId="{FE75B277-48F6-467B-824F-7FF7BEC34605}" type="pres">
      <dgm:prSet presAssocID="{DED3919C-882A-43FC-98A1-68C6E3C280DA}" presName="vert2" presStyleCnt="0"/>
      <dgm:spPr/>
    </dgm:pt>
    <dgm:pt modelId="{A95916DF-6FA9-4A42-9F46-6C5F8875F97A}" type="pres">
      <dgm:prSet presAssocID="{DED3919C-882A-43FC-98A1-68C6E3C280DA}" presName="thinLine2b" presStyleLbl="callout" presStyleIdx="2" presStyleCnt="6"/>
      <dgm:spPr/>
    </dgm:pt>
    <dgm:pt modelId="{C5C4ADDA-75D6-4174-A0A6-33E8D9C9A415}" type="pres">
      <dgm:prSet presAssocID="{DED3919C-882A-43FC-98A1-68C6E3C280DA}" presName="vertSpace2b" presStyleCnt="0"/>
      <dgm:spPr/>
    </dgm:pt>
    <dgm:pt modelId="{3FBC6AE0-DD76-4DD9-81F9-065B0D17943F}" type="pres">
      <dgm:prSet presAssocID="{EB95E898-1791-4C02-9971-6DBB6B81EA17}" presName="horz2" presStyleCnt="0"/>
      <dgm:spPr/>
    </dgm:pt>
    <dgm:pt modelId="{05A3E3A5-A7F4-4B3A-BA5E-1D42B2B032E4}" type="pres">
      <dgm:prSet presAssocID="{EB95E898-1791-4C02-9971-6DBB6B81EA17}" presName="horzSpace2" presStyleCnt="0"/>
      <dgm:spPr/>
    </dgm:pt>
    <dgm:pt modelId="{0F5E7F74-958B-428A-BA25-4536EDA6A5B9}" type="pres">
      <dgm:prSet presAssocID="{EB95E898-1791-4C02-9971-6DBB6B81EA17}" presName="tx2" presStyleLbl="revTx" presStyleIdx="4" presStyleCnt="7" custScaleY="121801"/>
      <dgm:spPr/>
    </dgm:pt>
    <dgm:pt modelId="{A6AA0119-D26B-4F75-A1E7-400761F2DC97}" type="pres">
      <dgm:prSet presAssocID="{EB95E898-1791-4C02-9971-6DBB6B81EA17}" presName="vert2" presStyleCnt="0"/>
      <dgm:spPr/>
    </dgm:pt>
    <dgm:pt modelId="{2E5AC350-130E-48F5-9AB3-C90F059B9C8D}" type="pres">
      <dgm:prSet presAssocID="{EB95E898-1791-4C02-9971-6DBB6B81EA17}" presName="thinLine2b" presStyleLbl="callout" presStyleIdx="3" presStyleCnt="6"/>
      <dgm:spPr/>
    </dgm:pt>
    <dgm:pt modelId="{7C3349A4-4E1E-476F-A415-4350EB7BBCC5}" type="pres">
      <dgm:prSet presAssocID="{EB95E898-1791-4C02-9971-6DBB6B81EA17}" presName="vertSpace2b" presStyleCnt="0"/>
      <dgm:spPr/>
    </dgm:pt>
    <dgm:pt modelId="{8510243E-CA28-4D39-AB71-1D0199A6A60D}" type="pres">
      <dgm:prSet presAssocID="{03C0923E-02C5-4AD7-98DE-DBD1EA9D1D90}" presName="horz2" presStyleCnt="0"/>
      <dgm:spPr/>
    </dgm:pt>
    <dgm:pt modelId="{B5EAEDF9-D784-4690-9D28-EECAC199BFE5}" type="pres">
      <dgm:prSet presAssocID="{03C0923E-02C5-4AD7-98DE-DBD1EA9D1D90}" presName="horzSpace2" presStyleCnt="0"/>
      <dgm:spPr/>
    </dgm:pt>
    <dgm:pt modelId="{28948D09-14F3-4BAA-A077-5471A635A482}" type="pres">
      <dgm:prSet presAssocID="{03C0923E-02C5-4AD7-98DE-DBD1EA9D1D90}" presName="tx2" presStyleLbl="revTx" presStyleIdx="5" presStyleCnt="7"/>
      <dgm:spPr/>
    </dgm:pt>
    <dgm:pt modelId="{C8F58D5D-ECD2-4D19-97BB-C7726EB187AA}" type="pres">
      <dgm:prSet presAssocID="{03C0923E-02C5-4AD7-98DE-DBD1EA9D1D90}" presName="vert2" presStyleCnt="0"/>
      <dgm:spPr/>
    </dgm:pt>
    <dgm:pt modelId="{0FDA125E-AA33-477B-9109-95DD607B2628}" type="pres">
      <dgm:prSet presAssocID="{03C0923E-02C5-4AD7-98DE-DBD1EA9D1D90}" presName="thinLine2b" presStyleLbl="callout" presStyleIdx="4" presStyleCnt="6"/>
      <dgm:spPr/>
    </dgm:pt>
    <dgm:pt modelId="{1B0D504C-8702-4A4B-AB50-B01A68720855}" type="pres">
      <dgm:prSet presAssocID="{03C0923E-02C5-4AD7-98DE-DBD1EA9D1D90}" presName="vertSpace2b" presStyleCnt="0"/>
      <dgm:spPr/>
    </dgm:pt>
    <dgm:pt modelId="{8FBB0E3F-FFC5-40C7-9AD4-BA0A5E3F5375}" type="pres">
      <dgm:prSet presAssocID="{D35A615B-C423-4EC9-94B7-9B328E35EE7A}" presName="horz2" presStyleCnt="0"/>
      <dgm:spPr/>
    </dgm:pt>
    <dgm:pt modelId="{7A7D6FE5-80EA-4D40-8394-4E728C9E20EC}" type="pres">
      <dgm:prSet presAssocID="{D35A615B-C423-4EC9-94B7-9B328E35EE7A}" presName="horzSpace2" presStyleCnt="0"/>
      <dgm:spPr/>
    </dgm:pt>
    <dgm:pt modelId="{555D1EC0-C3F7-4E1A-B868-DFE1B4AE0C98}" type="pres">
      <dgm:prSet presAssocID="{D35A615B-C423-4EC9-94B7-9B328E35EE7A}" presName="tx2" presStyleLbl="revTx" presStyleIdx="6" presStyleCnt="7" custScaleY="70379"/>
      <dgm:spPr/>
    </dgm:pt>
    <dgm:pt modelId="{A36823A1-0325-4644-8977-ABA23EE1BC0F}" type="pres">
      <dgm:prSet presAssocID="{D35A615B-C423-4EC9-94B7-9B328E35EE7A}" presName="vert2" presStyleCnt="0"/>
      <dgm:spPr/>
    </dgm:pt>
    <dgm:pt modelId="{23840AA4-FE36-47DA-84A4-C25EAE8D9D77}" type="pres">
      <dgm:prSet presAssocID="{D35A615B-C423-4EC9-94B7-9B328E35EE7A}" presName="thinLine2b" presStyleLbl="callout" presStyleIdx="5" presStyleCnt="6"/>
      <dgm:spPr/>
    </dgm:pt>
    <dgm:pt modelId="{A94B4BD4-9F5B-4B28-A414-A987EAB932E8}" type="pres">
      <dgm:prSet presAssocID="{D35A615B-C423-4EC9-94B7-9B328E35EE7A}" presName="vertSpace2b" presStyleCnt="0"/>
      <dgm:spPr/>
    </dgm:pt>
  </dgm:ptLst>
  <dgm:cxnLst>
    <dgm:cxn modelId="{0C45950D-E6B3-45E0-86D7-BF14E1F10FE8}" srcId="{A2FBAB67-B282-4109-907B-BAC25C827896}" destId="{E3E73E5B-0009-4DE0-A261-746B0149C664}" srcOrd="0" destOrd="0" parTransId="{63760B27-E4D7-456E-BC60-39F0DFD734DE}" sibTransId="{6E4CFF4C-6B28-44B8-ABA1-806D943EC471}"/>
    <dgm:cxn modelId="{26DDAB18-F45C-4E57-987C-ABFB39991077}" type="presOf" srcId="{D35A615B-C423-4EC9-94B7-9B328E35EE7A}" destId="{555D1EC0-C3F7-4E1A-B868-DFE1B4AE0C98}" srcOrd="0" destOrd="0" presId="urn:microsoft.com/office/officeart/2008/layout/LinedList"/>
    <dgm:cxn modelId="{E679B83F-9288-43F2-90B1-1DA5613BB2A6}" srcId="{E3E73E5B-0009-4DE0-A261-746B0149C664}" destId="{03C0923E-02C5-4AD7-98DE-DBD1EA9D1D90}" srcOrd="4" destOrd="0" parTransId="{8DA7C2CA-27E7-44B0-8927-1F6521797E23}" sibTransId="{0CAC638C-BED8-441E-AAE6-9E2515E9EAAF}"/>
    <dgm:cxn modelId="{CA26256C-B83F-452D-A4D3-DF6473D6A129}" srcId="{E3E73E5B-0009-4DE0-A261-746B0149C664}" destId="{1031CB73-7EE5-427F-9BE9-93042892038C}" srcOrd="1" destOrd="0" parTransId="{11A51B72-3118-484C-963E-C1148F882FA5}" sibTransId="{1C51249E-6584-4B3F-A894-506AD5BD45DC}"/>
    <dgm:cxn modelId="{93D6A47E-057A-4217-B243-C56D62794F8C}" type="presOf" srcId="{03C0923E-02C5-4AD7-98DE-DBD1EA9D1D90}" destId="{28948D09-14F3-4BAA-A077-5471A635A482}" srcOrd="0" destOrd="0" presId="urn:microsoft.com/office/officeart/2008/layout/LinedList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89780F85-E4CE-4304-AB50-24E1F0428D5A}" srcId="{E3E73E5B-0009-4DE0-A261-746B0149C664}" destId="{D35A615B-C423-4EC9-94B7-9B328E35EE7A}" srcOrd="5" destOrd="0" parTransId="{4E497B66-817A-4424-83BF-F4DF90C05BF9}" sibTransId="{DD257142-A17C-487E-984E-5B4F8F9EC1BA}"/>
    <dgm:cxn modelId="{CB344C96-6436-4B9B-8249-66389DF52107}" type="presOf" srcId="{EB95E898-1791-4C02-9971-6DBB6B81EA17}" destId="{0F5E7F74-958B-428A-BA25-4536EDA6A5B9}" srcOrd="0" destOrd="0" presId="urn:microsoft.com/office/officeart/2008/layout/LinedList"/>
    <dgm:cxn modelId="{DE5FC09B-8B21-4344-861D-677CFF90DD90}" srcId="{E3E73E5B-0009-4DE0-A261-746B0149C664}" destId="{DED3919C-882A-43FC-98A1-68C6E3C280DA}" srcOrd="2" destOrd="0" parTransId="{0331FF1B-5532-4F0C-8DA4-FF374028E7C7}" sibTransId="{4DA99182-34FA-4678-AF02-497081EA35D1}"/>
    <dgm:cxn modelId="{0413529C-A71B-4F9D-9F36-50A689E57CF8}" type="presOf" srcId="{F7A69AE0-9474-40FC-91B2-B6C4FE89629E}" destId="{A7CB5806-04D6-4041-B2CD-212D1FA4F261}" srcOrd="0" destOrd="0" presId="urn:microsoft.com/office/officeart/2008/layout/LinedList"/>
    <dgm:cxn modelId="{611C0EB2-05DA-402E-92A1-C41E05BFC684}" type="presOf" srcId="{DED3919C-882A-43FC-98A1-68C6E3C280DA}" destId="{1F85EB4E-F30E-4443-9AAE-735A50461036}" srcOrd="0" destOrd="0" presId="urn:microsoft.com/office/officeart/2008/layout/LinedList"/>
    <dgm:cxn modelId="{51E51EBF-CBD7-4BA6-AFFD-61F615804126}" srcId="{E3E73E5B-0009-4DE0-A261-746B0149C664}" destId="{F7A69AE0-9474-40FC-91B2-B6C4FE89629E}" srcOrd="0" destOrd="0" parTransId="{DBF1B6CF-FCA2-46B0-871D-2F8DBC054E69}" sibTransId="{8B27114B-A0DA-4152-AC66-FED300A9A4E6}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C9AA8BFC-11BA-467C-8556-5C966ACF7553}" srcId="{E3E73E5B-0009-4DE0-A261-746B0149C664}" destId="{EB95E898-1791-4C02-9971-6DBB6B81EA17}" srcOrd="3" destOrd="0" parTransId="{7C451EA6-0E03-49EA-A144-D5119C09FE1F}" sibTransId="{CD74E17E-0E11-4A75-8E3A-09FC1CADA547}"/>
    <dgm:cxn modelId="{7770A2FD-9739-4595-99D7-B4207A748E2E}" type="presOf" srcId="{1031CB73-7EE5-427F-9BE9-93042892038C}" destId="{2C573F38-D5CB-438B-B922-6EF760B31324}" srcOrd="0" destOrd="0" presId="urn:microsoft.com/office/officeart/2008/layout/LinedList"/>
    <dgm:cxn modelId="{20601C84-F6F5-41C2-BA72-AACB978A0435}" type="presParOf" srcId="{34F2AEA4-B903-4CCA-A772-EB34BAAF9FEC}" destId="{9C26E86C-9E04-45D4-BC5E-5A6036E9FB3C}" srcOrd="0" destOrd="0" presId="urn:microsoft.com/office/officeart/2008/layout/LinedList"/>
    <dgm:cxn modelId="{BD209B96-16A8-4366-A13A-7C9A62988307}" type="presParOf" srcId="{34F2AEA4-B903-4CCA-A772-EB34BAAF9FEC}" destId="{7DC5C4C3-D6A3-4F2F-B9A1-4317433D2163}" srcOrd="1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835DCFC6-9B29-4DD0-8421-0583B3D71B2A}" type="presParOf" srcId="{9132C39B-5E74-431D-85CB-7B889DF58740}" destId="{E529FD90-9A03-4C79-9765-C15778AA2CC3}" srcOrd="0" destOrd="0" presId="urn:microsoft.com/office/officeart/2008/layout/LinedList"/>
    <dgm:cxn modelId="{3C69C9B0-509A-4DE0-BD59-7C88D3977074}" type="presParOf" srcId="{9132C39B-5E74-431D-85CB-7B889DF58740}" destId="{41DFDDBF-F9CD-44FA-BAED-E07A0CB00186}" srcOrd="1" destOrd="0" presId="urn:microsoft.com/office/officeart/2008/layout/LinedList"/>
    <dgm:cxn modelId="{E20BA716-40E8-4801-907C-54532C0C5AD9}" type="presParOf" srcId="{41DFDDBF-F9CD-44FA-BAED-E07A0CB00186}" destId="{27ED7861-C8A0-41D6-AF4E-A5E4383C5300}" srcOrd="0" destOrd="0" presId="urn:microsoft.com/office/officeart/2008/layout/LinedList"/>
    <dgm:cxn modelId="{7FEB916D-E6AF-4AF4-ADE8-03379F87705F}" type="presParOf" srcId="{41DFDDBF-F9CD-44FA-BAED-E07A0CB00186}" destId="{A7CB5806-04D6-4041-B2CD-212D1FA4F261}" srcOrd="1" destOrd="0" presId="urn:microsoft.com/office/officeart/2008/layout/LinedList"/>
    <dgm:cxn modelId="{AE5DF435-FCF6-4BD4-9361-441B48772A6E}" type="presParOf" srcId="{41DFDDBF-F9CD-44FA-BAED-E07A0CB00186}" destId="{5AACA809-F03D-41B6-8011-45AC17914122}" srcOrd="2" destOrd="0" presId="urn:microsoft.com/office/officeart/2008/layout/LinedList"/>
    <dgm:cxn modelId="{EC3D4590-EF2D-45E9-A37F-12C0AF08C03B}" type="presParOf" srcId="{9132C39B-5E74-431D-85CB-7B889DF58740}" destId="{771E4BA9-0E78-46F1-BE0F-05A5218C15AD}" srcOrd="2" destOrd="0" presId="urn:microsoft.com/office/officeart/2008/layout/LinedList"/>
    <dgm:cxn modelId="{E98BA97E-545C-4A08-A93A-3E409A6AD55E}" type="presParOf" srcId="{9132C39B-5E74-431D-85CB-7B889DF58740}" destId="{4F96685C-2E93-4D57-8441-BE6DD14C07C8}" srcOrd="3" destOrd="0" presId="urn:microsoft.com/office/officeart/2008/layout/LinedList"/>
    <dgm:cxn modelId="{C4666818-7B30-4A46-BBC8-6BCE264FDD54}" type="presParOf" srcId="{9132C39B-5E74-431D-85CB-7B889DF58740}" destId="{C33282E0-4B13-4C56-9486-2A42833DB662}" srcOrd="4" destOrd="0" presId="urn:microsoft.com/office/officeart/2008/layout/LinedList"/>
    <dgm:cxn modelId="{42D0323A-525A-46DC-9AE1-4E6942EE4951}" type="presParOf" srcId="{C33282E0-4B13-4C56-9486-2A42833DB662}" destId="{D39F4BE0-D565-4398-8E82-51AB877A7A02}" srcOrd="0" destOrd="0" presId="urn:microsoft.com/office/officeart/2008/layout/LinedList"/>
    <dgm:cxn modelId="{842D63DE-D67A-481A-B93A-B457EE7138DA}" type="presParOf" srcId="{C33282E0-4B13-4C56-9486-2A42833DB662}" destId="{2C573F38-D5CB-438B-B922-6EF760B31324}" srcOrd="1" destOrd="0" presId="urn:microsoft.com/office/officeart/2008/layout/LinedList"/>
    <dgm:cxn modelId="{06990EBF-DDE6-413C-A6AA-075B7EDDEB91}" type="presParOf" srcId="{C33282E0-4B13-4C56-9486-2A42833DB662}" destId="{83AAFBBD-93D9-4395-B899-8063C58B1BAE}" srcOrd="2" destOrd="0" presId="urn:microsoft.com/office/officeart/2008/layout/LinedList"/>
    <dgm:cxn modelId="{77B2E178-E566-4126-8E9D-E6D4958CE228}" type="presParOf" srcId="{9132C39B-5E74-431D-85CB-7B889DF58740}" destId="{EAF86552-EA0B-4143-A152-7E93DA054953}" srcOrd="5" destOrd="0" presId="urn:microsoft.com/office/officeart/2008/layout/LinedList"/>
    <dgm:cxn modelId="{1D990845-DE0F-4F2C-9AAE-09D5C8E090A6}" type="presParOf" srcId="{9132C39B-5E74-431D-85CB-7B889DF58740}" destId="{011B18B3-F644-402F-93DE-25A5977E78B3}" srcOrd="6" destOrd="0" presId="urn:microsoft.com/office/officeart/2008/layout/LinedList"/>
    <dgm:cxn modelId="{E27EE27A-C71F-4569-B59E-DFE25B4EF94E}" type="presParOf" srcId="{9132C39B-5E74-431D-85CB-7B889DF58740}" destId="{1FDED114-40BE-4AA6-9F1D-7905D5676845}" srcOrd="7" destOrd="0" presId="urn:microsoft.com/office/officeart/2008/layout/LinedList"/>
    <dgm:cxn modelId="{D4D854F0-3961-4E20-A25E-866521C22BE7}" type="presParOf" srcId="{1FDED114-40BE-4AA6-9F1D-7905D5676845}" destId="{C6D85C97-1043-46BA-841D-B15CE84ABF36}" srcOrd="0" destOrd="0" presId="urn:microsoft.com/office/officeart/2008/layout/LinedList"/>
    <dgm:cxn modelId="{9E99C805-2409-4B7D-8E84-FACD94494BA7}" type="presParOf" srcId="{1FDED114-40BE-4AA6-9F1D-7905D5676845}" destId="{1F85EB4E-F30E-4443-9AAE-735A50461036}" srcOrd="1" destOrd="0" presId="urn:microsoft.com/office/officeart/2008/layout/LinedList"/>
    <dgm:cxn modelId="{E7F0C38D-9BDC-4EDC-BE79-D2C3A8F113E4}" type="presParOf" srcId="{1FDED114-40BE-4AA6-9F1D-7905D5676845}" destId="{FE75B277-48F6-467B-824F-7FF7BEC34605}" srcOrd="2" destOrd="0" presId="urn:microsoft.com/office/officeart/2008/layout/LinedList"/>
    <dgm:cxn modelId="{21207E3E-B627-40CE-8A92-62696E983516}" type="presParOf" srcId="{9132C39B-5E74-431D-85CB-7B889DF58740}" destId="{A95916DF-6FA9-4A42-9F46-6C5F8875F97A}" srcOrd="8" destOrd="0" presId="urn:microsoft.com/office/officeart/2008/layout/LinedList"/>
    <dgm:cxn modelId="{F92587D3-3570-417A-95A7-66B00592D2D0}" type="presParOf" srcId="{9132C39B-5E74-431D-85CB-7B889DF58740}" destId="{C5C4ADDA-75D6-4174-A0A6-33E8D9C9A415}" srcOrd="9" destOrd="0" presId="urn:microsoft.com/office/officeart/2008/layout/LinedList"/>
    <dgm:cxn modelId="{6AC7D44F-5311-4EC2-ADD5-A4D44209B27D}" type="presParOf" srcId="{9132C39B-5E74-431D-85CB-7B889DF58740}" destId="{3FBC6AE0-DD76-4DD9-81F9-065B0D17943F}" srcOrd="10" destOrd="0" presId="urn:microsoft.com/office/officeart/2008/layout/LinedList"/>
    <dgm:cxn modelId="{A6546F90-C819-4AD4-A850-0CA52707F390}" type="presParOf" srcId="{3FBC6AE0-DD76-4DD9-81F9-065B0D17943F}" destId="{05A3E3A5-A7F4-4B3A-BA5E-1D42B2B032E4}" srcOrd="0" destOrd="0" presId="urn:microsoft.com/office/officeart/2008/layout/LinedList"/>
    <dgm:cxn modelId="{7A4A99F5-6361-47F5-A8B5-764CBF2B0D9B}" type="presParOf" srcId="{3FBC6AE0-DD76-4DD9-81F9-065B0D17943F}" destId="{0F5E7F74-958B-428A-BA25-4536EDA6A5B9}" srcOrd="1" destOrd="0" presId="urn:microsoft.com/office/officeart/2008/layout/LinedList"/>
    <dgm:cxn modelId="{F657DFD2-36C8-4E37-8B64-15A3CCDAADE8}" type="presParOf" srcId="{3FBC6AE0-DD76-4DD9-81F9-065B0D17943F}" destId="{A6AA0119-D26B-4F75-A1E7-400761F2DC97}" srcOrd="2" destOrd="0" presId="urn:microsoft.com/office/officeart/2008/layout/LinedList"/>
    <dgm:cxn modelId="{A7F594B4-6861-4C1A-A24F-1A998548A61A}" type="presParOf" srcId="{9132C39B-5E74-431D-85CB-7B889DF58740}" destId="{2E5AC350-130E-48F5-9AB3-C90F059B9C8D}" srcOrd="11" destOrd="0" presId="urn:microsoft.com/office/officeart/2008/layout/LinedList"/>
    <dgm:cxn modelId="{7996361F-5D0D-4FE4-A616-74617BB652FF}" type="presParOf" srcId="{9132C39B-5E74-431D-85CB-7B889DF58740}" destId="{7C3349A4-4E1E-476F-A415-4350EB7BBCC5}" srcOrd="12" destOrd="0" presId="urn:microsoft.com/office/officeart/2008/layout/LinedList"/>
    <dgm:cxn modelId="{1D5DB6AD-162C-4526-87DD-E65BF959C11D}" type="presParOf" srcId="{9132C39B-5E74-431D-85CB-7B889DF58740}" destId="{8510243E-CA28-4D39-AB71-1D0199A6A60D}" srcOrd="13" destOrd="0" presId="urn:microsoft.com/office/officeart/2008/layout/LinedList"/>
    <dgm:cxn modelId="{F3267537-E41F-4C8C-9167-C3A53AA84DBB}" type="presParOf" srcId="{8510243E-CA28-4D39-AB71-1D0199A6A60D}" destId="{B5EAEDF9-D784-4690-9D28-EECAC199BFE5}" srcOrd="0" destOrd="0" presId="urn:microsoft.com/office/officeart/2008/layout/LinedList"/>
    <dgm:cxn modelId="{8E107D50-FDF2-4305-949B-D32B26A838B2}" type="presParOf" srcId="{8510243E-CA28-4D39-AB71-1D0199A6A60D}" destId="{28948D09-14F3-4BAA-A077-5471A635A482}" srcOrd="1" destOrd="0" presId="urn:microsoft.com/office/officeart/2008/layout/LinedList"/>
    <dgm:cxn modelId="{324A6E93-4B8C-4DB0-9B73-5C4F684342D8}" type="presParOf" srcId="{8510243E-CA28-4D39-AB71-1D0199A6A60D}" destId="{C8F58D5D-ECD2-4D19-97BB-C7726EB187AA}" srcOrd="2" destOrd="0" presId="urn:microsoft.com/office/officeart/2008/layout/LinedList"/>
    <dgm:cxn modelId="{FD3D0FC8-F0AC-4870-8C60-CDC4D9519D7F}" type="presParOf" srcId="{9132C39B-5E74-431D-85CB-7B889DF58740}" destId="{0FDA125E-AA33-477B-9109-95DD607B2628}" srcOrd="14" destOrd="0" presId="urn:microsoft.com/office/officeart/2008/layout/LinedList"/>
    <dgm:cxn modelId="{862D4A22-8EF0-45DC-84B3-9081BB616EA2}" type="presParOf" srcId="{9132C39B-5E74-431D-85CB-7B889DF58740}" destId="{1B0D504C-8702-4A4B-AB50-B01A68720855}" srcOrd="15" destOrd="0" presId="urn:microsoft.com/office/officeart/2008/layout/LinedList"/>
    <dgm:cxn modelId="{55812A20-43EE-4CD0-B49D-8D803A9E6A83}" type="presParOf" srcId="{9132C39B-5E74-431D-85CB-7B889DF58740}" destId="{8FBB0E3F-FFC5-40C7-9AD4-BA0A5E3F5375}" srcOrd="16" destOrd="0" presId="urn:microsoft.com/office/officeart/2008/layout/LinedList"/>
    <dgm:cxn modelId="{2F8EFD24-085A-485D-9438-6B0A09E8FB04}" type="presParOf" srcId="{8FBB0E3F-FFC5-40C7-9AD4-BA0A5E3F5375}" destId="{7A7D6FE5-80EA-4D40-8394-4E728C9E20EC}" srcOrd="0" destOrd="0" presId="urn:microsoft.com/office/officeart/2008/layout/LinedList"/>
    <dgm:cxn modelId="{65158FCF-DC69-4C86-B47E-70EEFE37DFE0}" type="presParOf" srcId="{8FBB0E3F-FFC5-40C7-9AD4-BA0A5E3F5375}" destId="{555D1EC0-C3F7-4E1A-B868-DFE1B4AE0C98}" srcOrd="1" destOrd="0" presId="urn:microsoft.com/office/officeart/2008/layout/LinedList"/>
    <dgm:cxn modelId="{97A8A24A-B773-43FA-9B25-C662D012492C}" type="presParOf" srcId="{8FBB0E3F-FFC5-40C7-9AD4-BA0A5E3F5375}" destId="{A36823A1-0325-4644-8977-ABA23EE1BC0F}" srcOrd="2" destOrd="0" presId="urn:microsoft.com/office/officeart/2008/layout/LinedList"/>
    <dgm:cxn modelId="{1921D9F5-3E10-47A8-8C5C-75321256E530}" type="presParOf" srcId="{9132C39B-5E74-431D-85CB-7B889DF58740}" destId="{23840AA4-FE36-47DA-84A4-C25EAE8D9D77}" srcOrd="17" destOrd="0" presId="urn:microsoft.com/office/officeart/2008/layout/LinedList"/>
    <dgm:cxn modelId="{ED5C58E6-708A-48FC-9D6C-0BB9BF95912A}" type="presParOf" srcId="{9132C39B-5E74-431D-85CB-7B889DF58740}" destId="{A94B4BD4-9F5B-4B28-A414-A987EAB932E8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68390B5-DD23-42F4-B813-D0DA5AC7091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FEC0461-439A-4B25-9ED8-45F3D103519E}">
      <dgm:prSet custT="1"/>
      <dgm:spPr/>
      <dgm:t>
        <a:bodyPr/>
        <a:lstStyle/>
        <a:p>
          <a:pPr algn="l"/>
          <a:r>
            <a:rPr lang="pl-PL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Finansowanie:</a:t>
          </a:r>
          <a:endParaRPr lang="pl-PL" sz="18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B8F0F4-B62A-432E-AB8C-4507273C96E7}" type="parTrans" cxnId="{09AE15BB-8743-43D3-8022-D9FDBE642887}">
      <dgm:prSet/>
      <dgm:spPr/>
      <dgm:t>
        <a:bodyPr/>
        <a:lstStyle/>
        <a:p>
          <a:pPr algn="l"/>
          <a:endParaRPr lang="pl-PL"/>
        </a:p>
      </dgm:t>
    </dgm:pt>
    <dgm:pt modelId="{944C0B30-18C5-40B8-8F34-ACD0B98D3042}" type="sibTrans" cxnId="{09AE15BB-8743-43D3-8022-D9FDBE642887}">
      <dgm:prSet/>
      <dgm:spPr/>
      <dgm:t>
        <a:bodyPr/>
        <a:lstStyle/>
        <a:p>
          <a:pPr algn="l"/>
          <a:endParaRPr lang="pl-PL"/>
        </a:p>
      </dgm:t>
    </dgm:pt>
    <dgm:pt modelId="{5CBDA4F4-2751-480B-A70C-7AC1C2A5175D}">
      <dgm:prSet custT="1"/>
      <dgm:spPr/>
      <dgm:t>
        <a:bodyPr/>
        <a:lstStyle/>
        <a:p>
          <a:pPr algn="l"/>
          <a:r>
            <a:rPr lang="pl-PL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Pożyczka: </a:t>
          </a:r>
          <a: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 15 mln zł</a:t>
          </a:r>
        </a:p>
      </dgm:t>
    </dgm:pt>
    <dgm:pt modelId="{1478A3D4-42A4-456E-AB9B-6193656A40D3}" type="parTrans" cxnId="{CAB21AA7-34EF-4EB8-8249-A82A17677042}">
      <dgm:prSet/>
      <dgm:spPr/>
      <dgm:t>
        <a:bodyPr/>
        <a:lstStyle/>
        <a:p>
          <a:pPr algn="l"/>
          <a:endParaRPr lang="pl-PL"/>
        </a:p>
      </dgm:t>
    </dgm:pt>
    <dgm:pt modelId="{A64AC331-1B06-4C0D-92E9-0345E76649DB}" type="sibTrans" cxnId="{CAB21AA7-34EF-4EB8-8249-A82A17677042}">
      <dgm:prSet/>
      <dgm:spPr/>
      <dgm:t>
        <a:bodyPr/>
        <a:lstStyle/>
        <a:p>
          <a:pPr algn="l"/>
          <a:endParaRPr lang="pl-PL"/>
        </a:p>
      </dgm:t>
    </dgm:pt>
    <dgm:pt modelId="{7F9D8964-3A17-4D4B-A79D-B464645DBE10}">
      <dgm:prSet custT="1"/>
      <dgm:spPr/>
      <dgm:t>
        <a:bodyPr/>
        <a:lstStyle/>
        <a:p>
          <a:pPr algn="l"/>
          <a:r>
            <a:rPr lang="pl-PL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Oprocentowanie: </a:t>
          </a:r>
          <a: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0,5% </a:t>
          </a:r>
        </a:p>
      </dgm:t>
    </dgm:pt>
    <dgm:pt modelId="{0D8A24E5-5BE4-4508-890C-F041477AB202}" type="parTrans" cxnId="{5891D251-C054-4E49-8811-66D7282C5439}">
      <dgm:prSet/>
      <dgm:spPr/>
      <dgm:t>
        <a:bodyPr/>
        <a:lstStyle/>
        <a:p>
          <a:pPr algn="l"/>
          <a:endParaRPr lang="pl-PL"/>
        </a:p>
      </dgm:t>
    </dgm:pt>
    <dgm:pt modelId="{7FC997F8-FE26-458F-91C2-455BBB5EB1B0}" type="sibTrans" cxnId="{5891D251-C054-4E49-8811-66D7282C5439}">
      <dgm:prSet/>
      <dgm:spPr/>
      <dgm:t>
        <a:bodyPr/>
        <a:lstStyle/>
        <a:p>
          <a:pPr algn="l"/>
          <a:endParaRPr lang="pl-PL"/>
        </a:p>
      </dgm:t>
    </dgm:pt>
    <dgm:pt modelId="{41554190-68F7-4DE8-BBF8-2FF7AD01074A}">
      <dgm:prSet custT="1"/>
      <dgm:spPr/>
      <dgm:t>
        <a:bodyPr/>
        <a:lstStyle/>
        <a:p>
          <a:pPr algn="l"/>
          <a:r>
            <a:rPr lang="pl-PL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Okres spłaty: </a:t>
          </a:r>
          <a: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pożyczka będzie udzielana na okres 15 lat</a:t>
          </a:r>
        </a:p>
      </dgm:t>
    </dgm:pt>
    <dgm:pt modelId="{34C6FD23-5809-4D9E-AD19-529B5B205387}" type="parTrans" cxnId="{94A9D726-5738-4F40-86DC-0122EDA7CDFD}">
      <dgm:prSet/>
      <dgm:spPr/>
      <dgm:t>
        <a:bodyPr/>
        <a:lstStyle/>
        <a:p>
          <a:endParaRPr lang="pl-PL"/>
        </a:p>
      </dgm:t>
    </dgm:pt>
    <dgm:pt modelId="{BAA12693-61A9-40A0-AA98-2F7E14B5680D}" type="sibTrans" cxnId="{94A9D726-5738-4F40-86DC-0122EDA7CDFD}">
      <dgm:prSet/>
      <dgm:spPr/>
      <dgm:t>
        <a:bodyPr/>
        <a:lstStyle/>
        <a:p>
          <a:endParaRPr lang="pl-PL"/>
        </a:p>
      </dgm:t>
    </dgm:pt>
    <dgm:pt modelId="{3AC3144D-1F3F-4B45-BA3F-8394BAD08D65}">
      <dgm:prSet custT="1"/>
      <dgm:spPr/>
      <dgm:t>
        <a:bodyPr/>
        <a:lstStyle/>
        <a:p>
          <a:pPr algn="l"/>
          <a:r>
            <a:rPr lang="pl-PL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Umorzenie: </a:t>
          </a:r>
          <a:r>
            <a: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 zakresie zielonej transformacji umorzenie na poziomie maksymalnie 15%, a w zakresie cyfrowej transformacji – maksymalnie 5%.</a:t>
          </a:r>
        </a:p>
      </dgm:t>
    </dgm:pt>
    <dgm:pt modelId="{16FF2DD4-CD7C-46E5-8367-A7D404C26E5B}" type="parTrans" cxnId="{5155AF95-F57A-4FA7-BC6A-F7A929120DBD}">
      <dgm:prSet/>
      <dgm:spPr/>
      <dgm:t>
        <a:bodyPr/>
        <a:lstStyle/>
        <a:p>
          <a:endParaRPr lang="pl-PL"/>
        </a:p>
      </dgm:t>
    </dgm:pt>
    <dgm:pt modelId="{D8449C02-5747-4B6E-B27B-05A72814B7AA}" type="sibTrans" cxnId="{5155AF95-F57A-4FA7-BC6A-F7A929120DBD}">
      <dgm:prSet/>
      <dgm:spPr/>
      <dgm:t>
        <a:bodyPr/>
        <a:lstStyle/>
        <a:p>
          <a:endParaRPr lang="pl-PL"/>
        </a:p>
      </dgm:t>
    </dgm:pt>
    <dgm:pt modelId="{A2751570-BC00-496F-8980-3E2D0CEFAC2D}" type="pres">
      <dgm:prSet presAssocID="{C68390B5-DD23-42F4-B813-D0DA5AC70918}" presName="vert0" presStyleCnt="0">
        <dgm:presLayoutVars>
          <dgm:dir/>
          <dgm:animOne val="branch"/>
          <dgm:animLvl val="lvl"/>
        </dgm:presLayoutVars>
      </dgm:prSet>
      <dgm:spPr/>
    </dgm:pt>
    <dgm:pt modelId="{AF0B209B-CDF9-451D-85A6-72EC65F644EB}" type="pres">
      <dgm:prSet presAssocID="{4FEC0461-439A-4B25-9ED8-45F3D103519E}" presName="thickLine" presStyleLbl="alignNode1" presStyleIdx="0" presStyleCnt="1"/>
      <dgm:spPr/>
    </dgm:pt>
    <dgm:pt modelId="{03541A53-9298-4F9F-A437-FCE480A48E7B}" type="pres">
      <dgm:prSet presAssocID="{4FEC0461-439A-4B25-9ED8-45F3D103519E}" presName="horz1" presStyleCnt="0"/>
      <dgm:spPr/>
    </dgm:pt>
    <dgm:pt modelId="{36371A89-278B-44E6-AE33-E8234B06E508}" type="pres">
      <dgm:prSet presAssocID="{4FEC0461-439A-4B25-9ED8-45F3D103519E}" presName="tx1" presStyleLbl="revTx" presStyleIdx="0" presStyleCnt="5" custScaleX="92203" custScaleY="21994"/>
      <dgm:spPr/>
    </dgm:pt>
    <dgm:pt modelId="{5D40078C-0228-46DC-BE74-AD6CC015BC55}" type="pres">
      <dgm:prSet presAssocID="{4FEC0461-439A-4B25-9ED8-45F3D103519E}" presName="vert1" presStyleCnt="0"/>
      <dgm:spPr/>
    </dgm:pt>
    <dgm:pt modelId="{9186D590-4109-4121-A89F-968012BCD2A0}" type="pres">
      <dgm:prSet presAssocID="{5CBDA4F4-2751-480B-A70C-7AC1C2A5175D}" presName="vertSpace2a" presStyleCnt="0"/>
      <dgm:spPr/>
    </dgm:pt>
    <dgm:pt modelId="{4EF47330-BBEF-4E93-AC57-CFA0FF851FD5}" type="pres">
      <dgm:prSet presAssocID="{5CBDA4F4-2751-480B-A70C-7AC1C2A5175D}" presName="horz2" presStyleCnt="0"/>
      <dgm:spPr/>
    </dgm:pt>
    <dgm:pt modelId="{22A16DA2-3DD6-4CF8-8192-10DE2A501C59}" type="pres">
      <dgm:prSet presAssocID="{5CBDA4F4-2751-480B-A70C-7AC1C2A5175D}" presName="horzSpace2" presStyleCnt="0"/>
      <dgm:spPr/>
    </dgm:pt>
    <dgm:pt modelId="{22F9B40C-6D1C-4699-8B26-79CD4C14B5AA}" type="pres">
      <dgm:prSet presAssocID="{5CBDA4F4-2751-480B-A70C-7AC1C2A5175D}" presName="tx2" presStyleLbl="revTx" presStyleIdx="1" presStyleCnt="5" custScaleY="23023"/>
      <dgm:spPr/>
    </dgm:pt>
    <dgm:pt modelId="{313AA784-7498-45E4-819C-C56709CF2CD2}" type="pres">
      <dgm:prSet presAssocID="{5CBDA4F4-2751-480B-A70C-7AC1C2A5175D}" presName="vert2" presStyleCnt="0"/>
      <dgm:spPr/>
    </dgm:pt>
    <dgm:pt modelId="{3DA2599A-2BB7-4F0D-98E5-C384739B6240}" type="pres">
      <dgm:prSet presAssocID="{5CBDA4F4-2751-480B-A70C-7AC1C2A5175D}" presName="thinLine2b" presStyleLbl="callout" presStyleIdx="0" presStyleCnt="4"/>
      <dgm:spPr/>
    </dgm:pt>
    <dgm:pt modelId="{D07C4DA4-0384-4FAE-A06C-9498B277D147}" type="pres">
      <dgm:prSet presAssocID="{5CBDA4F4-2751-480B-A70C-7AC1C2A5175D}" presName="vertSpace2b" presStyleCnt="0"/>
      <dgm:spPr/>
    </dgm:pt>
    <dgm:pt modelId="{FD8ACC59-EF01-4767-AA82-C5CA853464A6}" type="pres">
      <dgm:prSet presAssocID="{7F9D8964-3A17-4D4B-A79D-B464645DBE10}" presName="horz2" presStyleCnt="0"/>
      <dgm:spPr/>
    </dgm:pt>
    <dgm:pt modelId="{4EBD470F-D4B4-417C-A9D5-A4CA44CFAEC5}" type="pres">
      <dgm:prSet presAssocID="{7F9D8964-3A17-4D4B-A79D-B464645DBE10}" presName="horzSpace2" presStyleCnt="0"/>
      <dgm:spPr/>
    </dgm:pt>
    <dgm:pt modelId="{B72052BE-F8F2-4906-8F4A-123EED4B6BC6}" type="pres">
      <dgm:prSet presAssocID="{7F9D8964-3A17-4D4B-A79D-B464645DBE10}" presName="tx2" presStyleLbl="revTx" presStyleIdx="2" presStyleCnt="5" custScaleY="30388"/>
      <dgm:spPr/>
    </dgm:pt>
    <dgm:pt modelId="{3EC52F98-756C-4B92-8C2B-1FE041123391}" type="pres">
      <dgm:prSet presAssocID="{7F9D8964-3A17-4D4B-A79D-B464645DBE10}" presName="vert2" presStyleCnt="0"/>
      <dgm:spPr/>
    </dgm:pt>
    <dgm:pt modelId="{E068F8D1-A070-4E6B-8F7A-28097F165516}" type="pres">
      <dgm:prSet presAssocID="{7F9D8964-3A17-4D4B-A79D-B464645DBE10}" presName="thinLine2b" presStyleLbl="callout" presStyleIdx="1" presStyleCnt="4"/>
      <dgm:spPr/>
    </dgm:pt>
    <dgm:pt modelId="{39C1D651-F9B0-43BF-AE3D-B54FC421CBF9}" type="pres">
      <dgm:prSet presAssocID="{7F9D8964-3A17-4D4B-A79D-B464645DBE10}" presName="vertSpace2b" presStyleCnt="0"/>
      <dgm:spPr/>
    </dgm:pt>
    <dgm:pt modelId="{95DB0F17-3A59-4972-926C-25926E0F0609}" type="pres">
      <dgm:prSet presAssocID="{41554190-68F7-4DE8-BBF8-2FF7AD01074A}" presName="horz2" presStyleCnt="0"/>
      <dgm:spPr/>
    </dgm:pt>
    <dgm:pt modelId="{2F717ED3-AEBA-43B4-8B91-677C119A3074}" type="pres">
      <dgm:prSet presAssocID="{41554190-68F7-4DE8-BBF8-2FF7AD01074A}" presName="horzSpace2" presStyleCnt="0"/>
      <dgm:spPr/>
    </dgm:pt>
    <dgm:pt modelId="{77B01B63-4194-48A3-8F13-A4D3A1610BC0}" type="pres">
      <dgm:prSet presAssocID="{41554190-68F7-4DE8-BBF8-2FF7AD01074A}" presName="tx2" presStyleLbl="revTx" presStyleIdx="3" presStyleCnt="5" custScaleY="32625"/>
      <dgm:spPr/>
    </dgm:pt>
    <dgm:pt modelId="{E0C5B0DA-F4D8-412A-AE50-5A13D2B237B2}" type="pres">
      <dgm:prSet presAssocID="{41554190-68F7-4DE8-BBF8-2FF7AD01074A}" presName="vert2" presStyleCnt="0"/>
      <dgm:spPr/>
    </dgm:pt>
    <dgm:pt modelId="{DD6B7BA3-CBA9-4415-95A8-E809D6E3C54A}" type="pres">
      <dgm:prSet presAssocID="{41554190-68F7-4DE8-BBF8-2FF7AD01074A}" presName="thinLine2b" presStyleLbl="callout" presStyleIdx="2" presStyleCnt="4"/>
      <dgm:spPr/>
    </dgm:pt>
    <dgm:pt modelId="{D3D95EB4-0FA5-43BB-95F4-60CCA37B87CC}" type="pres">
      <dgm:prSet presAssocID="{41554190-68F7-4DE8-BBF8-2FF7AD01074A}" presName="vertSpace2b" presStyleCnt="0"/>
      <dgm:spPr/>
    </dgm:pt>
    <dgm:pt modelId="{7EC902AD-AC06-4839-9D85-37DB5AD76AD4}" type="pres">
      <dgm:prSet presAssocID="{3AC3144D-1F3F-4B45-BA3F-8394BAD08D65}" presName="horz2" presStyleCnt="0"/>
      <dgm:spPr/>
    </dgm:pt>
    <dgm:pt modelId="{49032AAD-8EB2-4107-A620-B0FA2FC81842}" type="pres">
      <dgm:prSet presAssocID="{3AC3144D-1F3F-4B45-BA3F-8394BAD08D65}" presName="horzSpace2" presStyleCnt="0"/>
      <dgm:spPr/>
    </dgm:pt>
    <dgm:pt modelId="{1DD5D00D-4023-4F63-B211-932CCD40A874}" type="pres">
      <dgm:prSet presAssocID="{3AC3144D-1F3F-4B45-BA3F-8394BAD08D65}" presName="tx2" presStyleLbl="revTx" presStyleIdx="4" presStyleCnt="5" custScaleY="46646"/>
      <dgm:spPr/>
    </dgm:pt>
    <dgm:pt modelId="{3CC6A218-EBE2-4A67-91D2-EE699206C324}" type="pres">
      <dgm:prSet presAssocID="{3AC3144D-1F3F-4B45-BA3F-8394BAD08D65}" presName="vert2" presStyleCnt="0"/>
      <dgm:spPr/>
    </dgm:pt>
    <dgm:pt modelId="{72150AC9-2467-441E-8154-501D03FE9FF0}" type="pres">
      <dgm:prSet presAssocID="{3AC3144D-1F3F-4B45-BA3F-8394BAD08D65}" presName="thinLine2b" presStyleLbl="callout" presStyleIdx="3" presStyleCnt="4"/>
      <dgm:spPr/>
    </dgm:pt>
    <dgm:pt modelId="{2809B639-65C2-46B9-B1B9-EEEF60E10E5C}" type="pres">
      <dgm:prSet presAssocID="{3AC3144D-1F3F-4B45-BA3F-8394BAD08D65}" presName="vertSpace2b" presStyleCnt="0"/>
      <dgm:spPr/>
    </dgm:pt>
  </dgm:ptLst>
  <dgm:cxnLst>
    <dgm:cxn modelId="{94A9D726-5738-4F40-86DC-0122EDA7CDFD}" srcId="{4FEC0461-439A-4B25-9ED8-45F3D103519E}" destId="{41554190-68F7-4DE8-BBF8-2FF7AD01074A}" srcOrd="2" destOrd="0" parTransId="{34C6FD23-5809-4D9E-AD19-529B5B205387}" sibTransId="{BAA12693-61A9-40A0-AA98-2F7E14B5680D}"/>
    <dgm:cxn modelId="{B094A836-D3B2-4572-AFC6-7D5CDB490F49}" type="presOf" srcId="{7F9D8964-3A17-4D4B-A79D-B464645DBE10}" destId="{B72052BE-F8F2-4906-8F4A-123EED4B6BC6}" srcOrd="0" destOrd="0" presId="urn:microsoft.com/office/officeart/2008/layout/LinedList"/>
    <dgm:cxn modelId="{DFA96D38-3E11-4AEA-9035-D7E6AF1727DD}" type="presOf" srcId="{C68390B5-DD23-42F4-B813-D0DA5AC70918}" destId="{A2751570-BC00-496F-8980-3E2D0CEFAC2D}" srcOrd="0" destOrd="0" presId="urn:microsoft.com/office/officeart/2008/layout/LinedList"/>
    <dgm:cxn modelId="{9F165466-42BE-4A35-93C5-7A9D28D26959}" type="presOf" srcId="{3AC3144D-1F3F-4B45-BA3F-8394BAD08D65}" destId="{1DD5D00D-4023-4F63-B211-932CCD40A874}" srcOrd="0" destOrd="0" presId="urn:microsoft.com/office/officeart/2008/layout/LinedList"/>
    <dgm:cxn modelId="{5891D251-C054-4E49-8811-66D7282C5439}" srcId="{4FEC0461-439A-4B25-9ED8-45F3D103519E}" destId="{7F9D8964-3A17-4D4B-A79D-B464645DBE10}" srcOrd="1" destOrd="0" parTransId="{0D8A24E5-5BE4-4508-890C-F041477AB202}" sibTransId="{7FC997F8-FE26-458F-91C2-455BBB5EB1B0}"/>
    <dgm:cxn modelId="{D3CE8778-E5E4-406E-B452-AF2F06AE016D}" type="presOf" srcId="{5CBDA4F4-2751-480B-A70C-7AC1C2A5175D}" destId="{22F9B40C-6D1C-4699-8B26-79CD4C14B5AA}" srcOrd="0" destOrd="0" presId="urn:microsoft.com/office/officeart/2008/layout/LinedList"/>
    <dgm:cxn modelId="{F025DA79-87E5-46AF-AAFC-C98E45626191}" type="presOf" srcId="{4FEC0461-439A-4B25-9ED8-45F3D103519E}" destId="{36371A89-278B-44E6-AE33-E8234B06E508}" srcOrd="0" destOrd="0" presId="urn:microsoft.com/office/officeart/2008/layout/LinedList"/>
    <dgm:cxn modelId="{5155AF95-F57A-4FA7-BC6A-F7A929120DBD}" srcId="{4FEC0461-439A-4B25-9ED8-45F3D103519E}" destId="{3AC3144D-1F3F-4B45-BA3F-8394BAD08D65}" srcOrd="3" destOrd="0" parTransId="{16FF2DD4-CD7C-46E5-8367-A7D404C26E5B}" sibTransId="{D8449C02-5747-4B6E-B27B-05A72814B7AA}"/>
    <dgm:cxn modelId="{CAB21AA7-34EF-4EB8-8249-A82A17677042}" srcId="{4FEC0461-439A-4B25-9ED8-45F3D103519E}" destId="{5CBDA4F4-2751-480B-A70C-7AC1C2A5175D}" srcOrd="0" destOrd="0" parTransId="{1478A3D4-42A4-456E-AB9B-6193656A40D3}" sibTransId="{A64AC331-1B06-4C0D-92E9-0345E76649DB}"/>
    <dgm:cxn modelId="{09AE15BB-8743-43D3-8022-D9FDBE642887}" srcId="{C68390B5-DD23-42F4-B813-D0DA5AC70918}" destId="{4FEC0461-439A-4B25-9ED8-45F3D103519E}" srcOrd="0" destOrd="0" parTransId="{D6B8F0F4-B62A-432E-AB8C-4507273C96E7}" sibTransId="{944C0B30-18C5-40B8-8F34-ACD0B98D3042}"/>
    <dgm:cxn modelId="{095CA2DA-655B-4D64-BF15-422CF25901AD}" type="presOf" srcId="{41554190-68F7-4DE8-BBF8-2FF7AD01074A}" destId="{77B01B63-4194-48A3-8F13-A4D3A1610BC0}" srcOrd="0" destOrd="0" presId="urn:microsoft.com/office/officeart/2008/layout/LinedList"/>
    <dgm:cxn modelId="{EC58F286-37AF-406E-A046-390C3272C633}" type="presParOf" srcId="{A2751570-BC00-496F-8980-3E2D0CEFAC2D}" destId="{AF0B209B-CDF9-451D-85A6-72EC65F644EB}" srcOrd="0" destOrd="0" presId="urn:microsoft.com/office/officeart/2008/layout/LinedList"/>
    <dgm:cxn modelId="{541128C4-C8D7-47A3-85EF-0EC49B251F12}" type="presParOf" srcId="{A2751570-BC00-496F-8980-3E2D0CEFAC2D}" destId="{03541A53-9298-4F9F-A437-FCE480A48E7B}" srcOrd="1" destOrd="0" presId="urn:microsoft.com/office/officeart/2008/layout/LinedList"/>
    <dgm:cxn modelId="{CD3733B5-B996-4970-B1FF-82DB4717553C}" type="presParOf" srcId="{03541A53-9298-4F9F-A437-FCE480A48E7B}" destId="{36371A89-278B-44E6-AE33-E8234B06E508}" srcOrd="0" destOrd="0" presId="urn:microsoft.com/office/officeart/2008/layout/LinedList"/>
    <dgm:cxn modelId="{78DC27BC-B024-4903-B171-87CD6ADFC459}" type="presParOf" srcId="{03541A53-9298-4F9F-A437-FCE480A48E7B}" destId="{5D40078C-0228-46DC-BE74-AD6CC015BC55}" srcOrd="1" destOrd="0" presId="urn:microsoft.com/office/officeart/2008/layout/LinedList"/>
    <dgm:cxn modelId="{D4D24826-5EB8-413F-AC0B-D0E551D695BC}" type="presParOf" srcId="{5D40078C-0228-46DC-BE74-AD6CC015BC55}" destId="{9186D590-4109-4121-A89F-968012BCD2A0}" srcOrd="0" destOrd="0" presId="urn:microsoft.com/office/officeart/2008/layout/LinedList"/>
    <dgm:cxn modelId="{CD5B82EB-BA08-4802-B6F2-B8F0C9BB4464}" type="presParOf" srcId="{5D40078C-0228-46DC-BE74-AD6CC015BC55}" destId="{4EF47330-BBEF-4E93-AC57-CFA0FF851FD5}" srcOrd="1" destOrd="0" presId="urn:microsoft.com/office/officeart/2008/layout/LinedList"/>
    <dgm:cxn modelId="{A37B69B7-0FC6-4C2E-B71F-9776FFDAE939}" type="presParOf" srcId="{4EF47330-BBEF-4E93-AC57-CFA0FF851FD5}" destId="{22A16DA2-3DD6-4CF8-8192-10DE2A501C59}" srcOrd="0" destOrd="0" presId="urn:microsoft.com/office/officeart/2008/layout/LinedList"/>
    <dgm:cxn modelId="{A3E0A4C0-D4EA-49F6-9EF4-349B6E5BEC65}" type="presParOf" srcId="{4EF47330-BBEF-4E93-AC57-CFA0FF851FD5}" destId="{22F9B40C-6D1C-4699-8B26-79CD4C14B5AA}" srcOrd="1" destOrd="0" presId="urn:microsoft.com/office/officeart/2008/layout/LinedList"/>
    <dgm:cxn modelId="{B6C2CBEE-79BD-45BF-9FF5-81420D5B2F1A}" type="presParOf" srcId="{4EF47330-BBEF-4E93-AC57-CFA0FF851FD5}" destId="{313AA784-7498-45E4-819C-C56709CF2CD2}" srcOrd="2" destOrd="0" presId="urn:microsoft.com/office/officeart/2008/layout/LinedList"/>
    <dgm:cxn modelId="{6BC4D711-C246-4267-8315-8EF0D92E4D6F}" type="presParOf" srcId="{5D40078C-0228-46DC-BE74-AD6CC015BC55}" destId="{3DA2599A-2BB7-4F0D-98E5-C384739B6240}" srcOrd="2" destOrd="0" presId="urn:microsoft.com/office/officeart/2008/layout/LinedList"/>
    <dgm:cxn modelId="{F1955D31-0DA7-47BB-A4A3-A381319BBA2D}" type="presParOf" srcId="{5D40078C-0228-46DC-BE74-AD6CC015BC55}" destId="{D07C4DA4-0384-4FAE-A06C-9498B277D147}" srcOrd="3" destOrd="0" presId="urn:microsoft.com/office/officeart/2008/layout/LinedList"/>
    <dgm:cxn modelId="{AF79A332-03BD-449A-A245-A0BC53B1CB60}" type="presParOf" srcId="{5D40078C-0228-46DC-BE74-AD6CC015BC55}" destId="{FD8ACC59-EF01-4767-AA82-C5CA853464A6}" srcOrd="4" destOrd="0" presId="urn:microsoft.com/office/officeart/2008/layout/LinedList"/>
    <dgm:cxn modelId="{317C877E-8810-454D-BF0C-7595FCE327E6}" type="presParOf" srcId="{FD8ACC59-EF01-4767-AA82-C5CA853464A6}" destId="{4EBD470F-D4B4-417C-A9D5-A4CA44CFAEC5}" srcOrd="0" destOrd="0" presId="urn:microsoft.com/office/officeart/2008/layout/LinedList"/>
    <dgm:cxn modelId="{D92C8D51-99CD-45C9-A590-C0E772F1F86D}" type="presParOf" srcId="{FD8ACC59-EF01-4767-AA82-C5CA853464A6}" destId="{B72052BE-F8F2-4906-8F4A-123EED4B6BC6}" srcOrd="1" destOrd="0" presId="urn:microsoft.com/office/officeart/2008/layout/LinedList"/>
    <dgm:cxn modelId="{35AA5D50-E7FA-480F-A0A8-D20FF0E5A994}" type="presParOf" srcId="{FD8ACC59-EF01-4767-AA82-C5CA853464A6}" destId="{3EC52F98-756C-4B92-8C2B-1FE041123391}" srcOrd="2" destOrd="0" presId="urn:microsoft.com/office/officeart/2008/layout/LinedList"/>
    <dgm:cxn modelId="{98035478-EC0A-4CF7-893D-AAFC7A3799E3}" type="presParOf" srcId="{5D40078C-0228-46DC-BE74-AD6CC015BC55}" destId="{E068F8D1-A070-4E6B-8F7A-28097F165516}" srcOrd="5" destOrd="0" presId="urn:microsoft.com/office/officeart/2008/layout/LinedList"/>
    <dgm:cxn modelId="{7149F92B-708A-46B6-881C-8318E62399C2}" type="presParOf" srcId="{5D40078C-0228-46DC-BE74-AD6CC015BC55}" destId="{39C1D651-F9B0-43BF-AE3D-B54FC421CBF9}" srcOrd="6" destOrd="0" presId="urn:microsoft.com/office/officeart/2008/layout/LinedList"/>
    <dgm:cxn modelId="{6579D680-04B5-4DBC-9F13-01A75A50EF99}" type="presParOf" srcId="{5D40078C-0228-46DC-BE74-AD6CC015BC55}" destId="{95DB0F17-3A59-4972-926C-25926E0F0609}" srcOrd="7" destOrd="0" presId="urn:microsoft.com/office/officeart/2008/layout/LinedList"/>
    <dgm:cxn modelId="{5F4E5E9B-F67A-4CD9-A962-58E32C1FAC10}" type="presParOf" srcId="{95DB0F17-3A59-4972-926C-25926E0F0609}" destId="{2F717ED3-AEBA-43B4-8B91-677C119A3074}" srcOrd="0" destOrd="0" presId="urn:microsoft.com/office/officeart/2008/layout/LinedList"/>
    <dgm:cxn modelId="{FB6E7162-8D86-445F-8D26-9ACE6A6E0F2F}" type="presParOf" srcId="{95DB0F17-3A59-4972-926C-25926E0F0609}" destId="{77B01B63-4194-48A3-8F13-A4D3A1610BC0}" srcOrd="1" destOrd="0" presId="urn:microsoft.com/office/officeart/2008/layout/LinedList"/>
    <dgm:cxn modelId="{0295966E-A9B0-4328-A586-6C959DB7436D}" type="presParOf" srcId="{95DB0F17-3A59-4972-926C-25926E0F0609}" destId="{E0C5B0DA-F4D8-412A-AE50-5A13D2B237B2}" srcOrd="2" destOrd="0" presId="urn:microsoft.com/office/officeart/2008/layout/LinedList"/>
    <dgm:cxn modelId="{9ACF6DF5-D794-4055-A5D0-7A51E6075DF3}" type="presParOf" srcId="{5D40078C-0228-46DC-BE74-AD6CC015BC55}" destId="{DD6B7BA3-CBA9-4415-95A8-E809D6E3C54A}" srcOrd="8" destOrd="0" presId="urn:microsoft.com/office/officeart/2008/layout/LinedList"/>
    <dgm:cxn modelId="{20545FEF-B7F0-465A-BC47-5803C514FCF2}" type="presParOf" srcId="{5D40078C-0228-46DC-BE74-AD6CC015BC55}" destId="{D3D95EB4-0FA5-43BB-95F4-60CCA37B87CC}" srcOrd="9" destOrd="0" presId="urn:microsoft.com/office/officeart/2008/layout/LinedList"/>
    <dgm:cxn modelId="{9405754E-E149-40AC-8D75-2B67E50B4D68}" type="presParOf" srcId="{5D40078C-0228-46DC-BE74-AD6CC015BC55}" destId="{7EC902AD-AC06-4839-9D85-37DB5AD76AD4}" srcOrd="10" destOrd="0" presId="urn:microsoft.com/office/officeart/2008/layout/LinedList"/>
    <dgm:cxn modelId="{C9221657-4F69-43F5-901A-EBF4C026C102}" type="presParOf" srcId="{7EC902AD-AC06-4839-9D85-37DB5AD76AD4}" destId="{49032AAD-8EB2-4107-A620-B0FA2FC81842}" srcOrd="0" destOrd="0" presId="urn:microsoft.com/office/officeart/2008/layout/LinedList"/>
    <dgm:cxn modelId="{5A7CAE72-49AF-44F5-9326-2F40DC0E3F08}" type="presParOf" srcId="{7EC902AD-AC06-4839-9D85-37DB5AD76AD4}" destId="{1DD5D00D-4023-4F63-B211-932CCD40A874}" srcOrd="1" destOrd="0" presId="urn:microsoft.com/office/officeart/2008/layout/LinedList"/>
    <dgm:cxn modelId="{57056D00-B414-457A-A55A-9215E3CA6B10}" type="presParOf" srcId="{7EC902AD-AC06-4839-9D85-37DB5AD76AD4}" destId="{3CC6A218-EBE2-4A67-91D2-EE699206C324}" srcOrd="2" destOrd="0" presId="urn:microsoft.com/office/officeart/2008/layout/LinedList"/>
    <dgm:cxn modelId="{615EB679-EA0F-40BB-BF50-3DE510AB42B6}" type="presParOf" srcId="{5D40078C-0228-46DC-BE74-AD6CC015BC55}" destId="{72150AC9-2467-441E-8154-501D03FE9FF0}" srcOrd="11" destOrd="0" presId="urn:microsoft.com/office/officeart/2008/layout/LinedList"/>
    <dgm:cxn modelId="{005E5DEC-8266-45AB-B919-8840111937E6}" type="presParOf" srcId="{5D40078C-0228-46DC-BE74-AD6CC015BC55}" destId="{2809B639-65C2-46B9-B1B9-EEEF60E10E5C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E3E73E5B-0009-4DE0-A261-746B0149C664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Cyfryzacja:</a:t>
          </a: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760B27-E4D7-456E-BC60-39F0DFD734DE}" type="parTrans" cxnId="{0C45950D-E6B3-45E0-86D7-BF14E1F10FE8}">
      <dgm:prSet/>
      <dgm:spPr/>
      <dgm:t>
        <a:bodyPr/>
        <a:lstStyle/>
        <a:p>
          <a:endParaRPr lang="pl-PL"/>
        </a:p>
      </dgm:t>
    </dgm:pt>
    <dgm:pt modelId="{6E4CFF4C-6B28-44B8-ABA1-806D943EC471}" type="sibTrans" cxnId="{0C45950D-E6B3-45E0-86D7-BF14E1F10FE8}">
      <dgm:prSet/>
      <dgm:spPr/>
      <dgm:t>
        <a:bodyPr/>
        <a:lstStyle/>
        <a:p>
          <a:endParaRPr lang="pl-PL"/>
        </a:p>
      </dgm:t>
    </dgm:pt>
    <dgm:pt modelId="{D35A615B-C423-4EC9-94B7-9B328E35EE7A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i wdrożenie zintegrowanych systemów zarządzania produkcją i logistyką;</a:t>
          </a:r>
        </a:p>
      </dgm:t>
    </dgm:pt>
    <dgm:pt modelId="{4E497B66-817A-4424-83BF-F4DF90C05BF9}" type="parTrans" cxnId="{89780F85-E4CE-4304-AB50-24E1F0428D5A}">
      <dgm:prSet/>
      <dgm:spPr/>
      <dgm:t>
        <a:bodyPr/>
        <a:lstStyle/>
        <a:p>
          <a:endParaRPr lang="pl-PL"/>
        </a:p>
      </dgm:t>
    </dgm:pt>
    <dgm:pt modelId="{DD257142-A17C-487E-984E-5B4F8F9EC1BA}" type="sibTrans" cxnId="{89780F85-E4CE-4304-AB50-24E1F0428D5A}">
      <dgm:prSet/>
      <dgm:spPr/>
      <dgm:t>
        <a:bodyPr/>
        <a:lstStyle/>
        <a:p>
          <a:endParaRPr lang="pl-PL"/>
        </a:p>
      </dgm:t>
    </dgm:pt>
    <dgm:pt modelId="{0033BF25-CE6E-418E-B8D4-4DCEC5743177}">
      <dgm:prSet custT="1"/>
      <dgm:spPr/>
      <dgm:t>
        <a:bodyPr/>
        <a:lstStyle/>
        <a:p>
          <a:r>
            <a:rPr kumimoji="0" lang="pl-PL" sz="1600" b="1" i="0" u="none" strike="noStrike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Rodzaje projektów: </a:t>
          </a:r>
          <a:r>
            <a:rPr kumimoji="0" lang="pl-PL" sz="1600" i="0" u="none" strike="noStrike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transformacja w kierunku Przemysłu 4.0 oraz realizacja inwestycji z zakresu zrównoważonego rozwoju i gospodarki o obiegu zamkniętym</a:t>
          </a:r>
          <a:r>
            <a:rPr kumimoji="0" lang="pl-PL" sz="1600" i="0" u="none" strike="noStrike" cap="none" spc="0" normalizeH="0" baseline="0" noProof="0" dirty="0">
              <a:ln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C74D85-BD96-4B20-A1AC-9082AC5893FC}" type="parTrans" cxnId="{E7FB0BA9-3590-4412-BA94-318F4D5363A2}">
      <dgm:prSet/>
      <dgm:spPr/>
      <dgm:t>
        <a:bodyPr/>
        <a:lstStyle/>
        <a:p>
          <a:endParaRPr lang="pl-PL"/>
        </a:p>
      </dgm:t>
    </dgm:pt>
    <dgm:pt modelId="{1DBF9B8A-596A-4376-9ACD-E53C4B644F19}" type="sibTrans" cxnId="{E7FB0BA9-3590-4412-BA94-318F4D5363A2}">
      <dgm:prSet/>
      <dgm:spPr/>
      <dgm:t>
        <a:bodyPr/>
        <a:lstStyle/>
        <a:p>
          <a:endParaRPr lang="pl-PL"/>
        </a:p>
      </dgm:t>
    </dgm:pt>
    <dgm:pt modelId="{3D934047-F0DC-49F7-A54D-994F3DBBBA77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wdrożenie rozwiązań opartych na Internecie Rzeczy, sztucznej inteligencji, przetwarzaniu danych w chmurze, analizie predykcyjnej itp.;</a:t>
          </a:r>
        </a:p>
      </dgm:t>
    </dgm:pt>
    <dgm:pt modelId="{E9349E4C-9C0D-47B6-AF4C-8331D877588A}" type="parTrans" cxnId="{C38D3A0C-6428-40FB-BAD8-93CD758F2BAC}">
      <dgm:prSet/>
      <dgm:spPr/>
      <dgm:t>
        <a:bodyPr/>
        <a:lstStyle/>
        <a:p>
          <a:endParaRPr lang="pl-PL"/>
        </a:p>
      </dgm:t>
    </dgm:pt>
    <dgm:pt modelId="{3DA8ED62-E99C-4977-B150-E997E8F22ADC}" type="sibTrans" cxnId="{C38D3A0C-6428-40FB-BAD8-93CD758F2BAC}">
      <dgm:prSet/>
      <dgm:spPr/>
      <dgm:t>
        <a:bodyPr/>
        <a:lstStyle/>
        <a:p>
          <a:endParaRPr lang="pl-PL"/>
        </a:p>
      </dgm:t>
    </dgm:pt>
    <dgm:pt modelId="{11B65334-7273-43A5-87D2-730C89DB1B75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digitalizacja procesów projektowych i technologicznych;</a:t>
          </a:r>
        </a:p>
      </dgm:t>
    </dgm:pt>
    <dgm:pt modelId="{1C5A0997-32DB-4113-B663-8068F56D2BBA}" type="parTrans" cxnId="{EC70B673-BF7F-4A1E-B563-4CD08859FAF8}">
      <dgm:prSet/>
      <dgm:spPr/>
      <dgm:t>
        <a:bodyPr/>
        <a:lstStyle/>
        <a:p>
          <a:endParaRPr lang="pl-PL"/>
        </a:p>
      </dgm:t>
    </dgm:pt>
    <dgm:pt modelId="{542A6F03-8326-4A9F-9A7F-5CFAF4042235}" type="sibTrans" cxnId="{EC70B673-BF7F-4A1E-B563-4CD08859FAF8}">
      <dgm:prSet/>
      <dgm:spPr/>
      <dgm:t>
        <a:bodyPr/>
        <a:lstStyle/>
        <a:p>
          <a:endParaRPr lang="pl-PL"/>
        </a:p>
      </dgm:t>
    </dgm:pt>
    <dgm:pt modelId="{959D5FF7-E13B-4ED3-B9E5-84670E108EB5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automatyzacja gromadzenia i przetwarzania danych produkcyjnych i środowiskowych;</a:t>
          </a:r>
        </a:p>
      </dgm:t>
    </dgm:pt>
    <dgm:pt modelId="{572DD3A0-6D8B-4066-B4B7-4D0EBDD274B3}" type="parTrans" cxnId="{92DA1A1B-B005-4F0B-837C-39D06B24392E}">
      <dgm:prSet/>
      <dgm:spPr/>
      <dgm:t>
        <a:bodyPr/>
        <a:lstStyle/>
        <a:p>
          <a:endParaRPr lang="pl-PL"/>
        </a:p>
      </dgm:t>
    </dgm:pt>
    <dgm:pt modelId="{8DC15A24-4014-4240-A50B-00F22C1758A5}" type="sibTrans" cxnId="{92DA1A1B-B005-4F0B-837C-39D06B24392E}">
      <dgm:prSet/>
      <dgm:spPr/>
      <dgm:t>
        <a:bodyPr/>
        <a:lstStyle/>
        <a:p>
          <a:endParaRPr lang="pl-PL"/>
        </a:p>
      </dgm:t>
    </dgm:pt>
    <dgm:pt modelId="{225B634F-7AEB-4902-A293-C4A5C2CD73C6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robotów przemysłowych, zautomatyzowanych centrów wytwórczych, stanowisk pracy lub AGV;</a:t>
          </a:r>
        </a:p>
      </dgm:t>
    </dgm:pt>
    <dgm:pt modelId="{F268EE47-A4DE-4491-B210-531CE09EA742}" type="parTrans" cxnId="{1AE4D90F-A22E-488F-92DB-75CD0A02B82D}">
      <dgm:prSet/>
      <dgm:spPr/>
      <dgm:t>
        <a:bodyPr/>
        <a:lstStyle/>
        <a:p>
          <a:endParaRPr lang="pl-PL"/>
        </a:p>
      </dgm:t>
    </dgm:pt>
    <dgm:pt modelId="{C34786E5-8893-4B54-B259-0F79B0B0A092}" type="sibTrans" cxnId="{1AE4D90F-A22E-488F-92DB-75CD0A02B82D}">
      <dgm:prSet/>
      <dgm:spPr/>
      <dgm:t>
        <a:bodyPr/>
        <a:lstStyle/>
        <a:p>
          <a:endParaRPr lang="pl-PL"/>
        </a:p>
      </dgm:t>
    </dgm:pt>
    <dgm:pt modelId="{9A8EDF22-96B8-4D2B-A09F-5214F9A0F03A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rozwój usług cyfrowych wspierających działalność operacyjną.</a:t>
          </a:r>
        </a:p>
      </dgm:t>
    </dgm:pt>
    <dgm:pt modelId="{0BB377DF-17EB-4700-848A-125CDD83BD45}" type="parTrans" cxnId="{91C3136D-EC74-4075-B572-C5C14907C886}">
      <dgm:prSet/>
      <dgm:spPr/>
      <dgm:t>
        <a:bodyPr/>
        <a:lstStyle/>
        <a:p>
          <a:endParaRPr lang="pl-PL"/>
        </a:p>
      </dgm:t>
    </dgm:pt>
    <dgm:pt modelId="{81AC420C-F30D-40E9-AE38-B5D6E7E92F82}" type="sibTrans" cxnId="{91C3136D-EC74-4075-B572-C5C14907C886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35B1DFEF-DC8D-47B2-A9D7-E314BF589BAD}" type="pres">
      <dgm:prSet presAssocID="{0033BF25-CE6E-418E-B8D4-4DCEC5743177}" presName="thickLine" presStyleLbl="alignNode1" presStyleIdx="0" presStyleCnt="2"/>
      <dgm:spPr/>
    </dgm:pt>
    <dgm:pt modelId="{EDCBCA20-6032-4116-93AC-8E046FE57A1A}" type="pres">
      <dgm:prSet presAssocID="{0033BF25-CE6E-418E-B8D4-4DCEC5743177}" presName="horz1" presStyleCnt="0"/>
      <dgm:spPr/>
    </dgm:pt>
    <dgm:pt modelId="{0F08D62E-76CD-4D44-8500-66FDA1F64FB2}" type="pres">
      <dgm:prSet presAssocID="{0033BF25-CE6E-418E-B8D4-4DCEC5743177}" presName="tx1" presStyleLbl="revTx" presStyleIdx="0" presStyleCnt="8" custScaleX="500000" custScaleY="19526"/>
      <dgm:spPr/>
    </dgm:pt>
    <dgm:pt modelId="{DA8BCDA8-3C0E-435A-B9D9-88AFD56C426C}" type="pres">
      <dgm:prSet presAssocID="{0033BF25-CE6E-418E-B8D4-4DCEC5743177}" presName="vert1" presStyleCnt="0"/>
      <dgm:spPr/>
    </dgm:pt>
    <dgm:pt modelId="{9C26E86C-9E04-45D4-BC5E-5A6036E9FB3C}" type="pres">
      <dgm:prSet presAssocID="{E3E73E5B-0009-4DE0-A261-746B0149C664}" presName="thickLine" presStyleLbl="alignNode1" presStyleIdx="1" presStyleCnt="2"/>
      <dgm:spPr/>
    </dgm:pt>
    <dgm:pt modelId="{7DC5C4C3-D6A3-4F2F-B9A1-4317433D2163}" type="pres">
      <dgm:prSet presAssocID="{E3E73E5B-0009-4DE0-A261-746B0149C664}" presName="horz1" presStyleCnt="0"/>
      <dgm:spPr/>
    </dgm:pt>
    <dgm:pt modelId="{3551279B-A80B-4683-90EA-904BA3CF0701}" type="pres">
      <dgm:prSet presAssocID="{E3E73E5B-0009-4DE0-A261-746B0149C664}" presName="tx1" presStyleLbl="revTx" presStyleIdx="1" presStyleCnt="8" custScaleX="75077" custScaleY="95932" custLinFactNeighborY="1"/>
      <dgm:spPr/>
    </dgm:pt>
    <dgm:pt modelId="{9132C39B-5E74-431D-85CB-7B889DF58740}" type="pres">
      <dgm:prSet presAssocID="{E3E73E5B-0009-4DE0-A261-746B0149C664}" presName="vert1" presStyleCnt="0"/>
      <dgm:spPr/>
    </dgm:pt>
    <dgm:pt modelId="{1BBBCD67-8E1D-4FE3-B7AA-C01E40770FD3}" type="pres">
      <dgm:prSet presAssocID="{D35A615B-C423-4EC9-94B7-9B328E35EE7A}" presName="vertSpace2a" presStyleCnt="0"/>
      <dgm:spPr/>
    </dgm:pt>
    <dgm:pt modelId="{8FBB0E3F-FFC5-40C7-9AD4-BA0A5E3F5375}" type="pres">
      <dgm:prSet presAssocID="{D35A615B-C423-4EC9-94B7-9B328E35EE7A}" presName="horz2" presStyleCnt="0"/>
      <dgm:spPr/>
    </dgm:pt>
    <dgm:pt modelId="{7A7D6FE5-80EA-4D40-8394-4E728C9E20EC}" type="pres">
      <dgm:prSet presAssocID="{D35A615B-C423-4EC9-94B7-9B328E35EE7A}" presName="horzSpace2" presStyleCnt="0"/>
      <dgm:spPr/>
    </dgm:pt>
    <dgm:pt modelId="{555D1EC0-C3F7-4E1A-B868-DFE1B4AE0C98}" type="pres">
      <dgm:prSet presAssocID="{D35A615B-C423-4EC9-94B7-9B328E35EE7A}" presName="tx2" presStyleLbl="revTx" presStyleIdx="2" presStyleCnt="8" custScaleY="89700"/>
      <dgm:spPr/>
    </dgm:pt>
    <dgm:pt modelId="{A36823A1-0325-4644-8977-ABA23EE1BC0F}" type="pres">
      <dgm:prSet presAssocID="{D35A615B-C423-4EC9-94B7-9B328E35EE7A}" presName="vert2" presStyleCnt="0"/>
      <dgm:spPr/>
    </dgm:pt>
    <dgm:pt modelId="{23840AA4-FE36-47DA-84A4-C25EAE8D9D77}" type="pres">
      <dgm:prSet presAssocID="{D35A615B-C423-4EC9-94B7-9B328E35EE7A}" presName="thinLine2b" presStyleLbl="callout" presStyleIdx="0" presStyleCnt="6"/>
      <dgm:spPr/>
    </dgm:pt>
    <dgm:pt modelId="{A94B4BD4-9F5B-4B28-A414-A987EAB932E8}" type="pres">
      <dgm:prSet presAssocID="{D35A615B-C423-4EC9-94B7-9B328E35EE7A}" presName="vertSpace2b" presStyleCnt="0"/>
      <dgm:spPr/>
    </dgm:pt>
    <dgm:pt modelId="{C149DAC6-8483-41DC-90F4-8305FA94143A}" type="pres">
      <dgm:prSet presAssocID="{3D934047-F0DC-49F7-A54D-994F3DBBBA77}" presName="horz2" presStyleCnt="0"/>
      <dgm:spPr/>
    </dgm:pt>
    <dgm:pt modelId="{3A075FCC-DD04-44A6-9D4E-1E30C326A2C4}" type="pres">
      <dgm:prSet presAssocID="{3D934047-F0DC-49F7-A54D-994F3DBBBA77}" presName="horzSpace2" presStyleCnt="0"/>
      <dgm:spPr/>
    </dgm:pt>
    <dgm:pt modelId="{A11C2FCC-D37A-4ADF-9838-CA2E8D04A6FB}" type="pres">
      <dgm:prSet presAssocID="{3D934047-F0DC-49F7-A54D-994F3DBBBA77}" presName="tx2" presStyleLbl="revTx" presStyleIdx="3" presStyleCnt="8" custScaleY="99232"/>
      <dgm:spPr/>
    </dgm:pt>
    <dgm:pt modelId="{80705D06-F231-420E-A3E2-F5D4C0E60EF0}" type="pres">
      <dgm:prSet presAssocID="{3D934047-F0DC-49F7-A54D-994F3DBBBA77}" presName="vert2" presStyleCnt="0"/>
      <dgm:spPr/>
    </dgm:pt>
    <dgm:pt modelId="{49F6A677-EE1F-46B4-B0CC-5125F29814AB}" type="pres">
      <dgm:prSet presAssocID="{3D934047-F0DC-49F7-A54D-994F3DBBBA77}" presName="thinLine2b" presStyleLbl="callout" presStyleIdx="1" presStyleCnt="6"/>
      <dgm:spPr/>
    </dgm:pt>
    <dgm:pt modelId="{99BCE0C5-0C65-4233-AEFA-5B6AFCB0F7BC}" type="pres">
      <dgm:prSet presAssocID="{3D934047-F0DC-49F7-A54D-994F3DBBBA77}" presName="vertSpace2b" presStyleCnt="0"/>
      <dgm:spPr/>
    </dgm:pt>
    <dgm:pt modelId="{CE9C08A4-D196-487E-B1B2-6DEC31B8369E}" type="pres">
      <dgm:prSet presAssocID="{11B65334-7273-43A5-87D2-730C89DB1B75}" presName="horz2" presStyleCnt="0"/>
      <dgm:spPr/>
    </dgm:pt>
    <dgm:pt modelId="{045AC4B9-93A0-4AD5-8690-508616A14CED}" type="pres">
      <dgm:prSet presAssocID="{11B65334-7273-43A5-87D2-730C89DB1B75}" presName="horzSpace2" presStyleCnt="0"/>
      <dgm:spPr/>
    </dgm:pt>
    <dgm:pt modelId="{A65955F0-4D99-4F63-828E-842FF322CD6E}" type="pres">
      <dgm:prSet presAssocID="{11B65334-7273-43A5-87D2-730C89DB1B75}" presName="tx2" presStyleLbl="revTx" presStyleIdx="4" presStyleCnt="8"/>
      <dgm:spPr/>
    </dgm:pt>
    <dgm:pt modelId="{A4812343-7877-4CCF-926A-FA633347A0C9}" type="pres">
      <dgm:prSet presAssocID="{11B65334-7273-43A5-87D2-730C89DB1B75}" presName="vert2" presStyleCnt="0"/>
      <dgm:spPr/>
    </dgm:pt>
    <dgm:pt modelId="{5E70369F-674E-4B44-A4BA-B0A77E20910A}" type="pres">
      <dgm:prSet presAssocID="{11B65334-7273-43A5-87D2-730C89DB1B75}" presName="thinLine2b" presStyleLbl="callout" presStyleIdx="2" presStyleCnt="6"/>
      <dgm:spPr/>
    </dgm:pt>
    <dgm:pt modelId="{EF08679E-25A3-4363-8AAA-380C5427185D}" type="pres">
      <dgm:prSet presAssocID="{11B65334-7273-43A5-87D2-730C89DB1B75}" presName="vertSpace2b" presStyleCnt="0"/>
      <dgm:spPr/>
    </dgm:pt>
    <dgm:pt modelId="{210EB9B6-3516-43FF-9249-9FFBC05A8241}" type="pres">
      <dgm:prSet presAssocID="{959D5FF7-E13B-4ED3-B9E5-84670E108EB5}" presName="horz2" presStyleCnt="0"/>
      <dgm:spPr/>
    </dgm:pt>
    <dgm:pt modelId="{9326B4E0-7737-45D3-BD52-09B1AAB08AF2}" type="pres">
      <dgm:prSet presAssocID="{959D5FF7-E13B-4ED3-B9E5-84670E108EB5}" presName="horzSpace2" presStyleCnt="0"/>
      <dgm:spPr/>
    </dgm:pt>
    <dgm:pt modelId="{DE01FCBC-0223-4D2F-A43A-12EA988C6D61}" type="pres">
      <dgm:prSet presAssocID="{959D5FF7-E13B-4ED3-B9E5-84670E108EB5}" presName="tx2" presStyleLbl="revTx" presStyleIdx="5" presStyleCnt="8" custScaleY="57550"/>
      <dgm:spPr/>
    </dgm:pt>
    <dgm:pt modelId="{13366B69-FAD3-4C7A-B8D1-906320D61A16}" type="pres">
      <dgm:prSet presAssocID="{959D5FF7-E13B-4ED3-B9E5-84670E108EB5}" presName="vert2" presStyleCnt="0"/>
      <dgm:spPr/>
    </dgm:pt>
    <dgm:pt modelId="{7D86AD77-E819-4B94-A320-1D2D260AF3B9}" type="pres">
      <dgm:prSet presAssocID="{959D5FF7-E13B-4ED3-B9E5-84670E108EB5}" presName="thinLine2b" presStyleLbl="callout" presStyleIdx="3" presStyleCnt="6"/>
      <dgm:spPr/>
    </dgm:pt>
    <dgm:pt modelId="{4B6811DD-0D64-4E74-ADCA-2AD5D798A552}" type="pres">
      <dgm:prSet presAssocID="{959D5FF7-E13B-4ED3-B9E5-84670E108EB5}" presName="vertSpace2b" presStyleCnt="0"/>
      <dgm:spPr/>
    </dgm:pt>
    <dgm:pt modelId="{A1177293-5495-4E1E-BB25-B6F59FA69CB3}" type="pres">
      <dgm:prSet presAssocID="{225B634F-7AEB-4902-A293-C4A5C2CD73C6}" presName="horz2" presStyleCnt="0"/>
      <dgm:spPr/>
    </dgm:pt>
    <dgm:pt modelId="{C067D607-8DDF-40CB-9357-6A8831973D96}" type="pres">
      <dgm:prSet presAssocID="{225B634F-7AEB-4902-A293-C4A5C2CD73C6}" presName="horzSpace2" presStyleCnt="0"/>
      <dgm:spPr/>
    </dgm:pt>
    <dgm:pt modelId="{67F81DB9-EB21-4754-A02B-2A512CF18068}" type="pres">
      <dgm:prSet presAssocID="{225B634F-7AEB-4902-A293-C4A5C2CD73C6}" presName="tx2" presStyleLbl="revTx" presStyleIdx="6" presStyleCnt="8" custScaleY="59402"/>
      <dgm:spPr/>
    </dgm:pt>
    <dgm:pt modelId="{E045AFBB-D15A-4198-B85C-1E7FD774EE00}" type="pres">
      <dgm:prSet presAssocID="{225B634F-7AEB-4902-A293-C4A5C2CD73C6}" presName="vert2" presStyleCnt="0"/>
      <dgm:spPr/>
    </dgm:pt>
    <dgm:pt modelId="{C81615D3-7370-429C-9289-C86D52B34504}" type="pres">
      <dgm:prSet presAssocID="{225B634F-7AEB-4902-A293-C4A5C2CD73C6}" presName="thinLine2b" presStyleLbl="callout" presStyleIdx="4" presStyleCnt="6"/>
      <dgm:spPr/>
    </dgm:pt>
    <dgm:pt modelId="{0B14B661-1235-4C56-A577-F3E30133F775}" type="pres">
      <dgm:prSet presAssocID="{225B634F-7AEB-4902-A293-C4A5C2CD73C6}" presName="vertSpace2b" presStyleCnt="0"/>
      <dgm:spPr/>
    </dgm:pt>
    <dgm:pt modelId="{3A58D41C-B0D3-4421-9FCA-F64CD039A7BA}" type="pres">
      <dgm:prSet presAssocID="{9A8EDF22-96B8-4D2B-A09F-5214F9A0F03A}" presName="horz2" presStyleCnt="0"/>
      <dgm:spPr/>
    </dgm:pt>
    <dgm:pt modelId="{2BD84492-6B11-47E8-8786-9FBCF86F456F}" type="pres">
      <dgm:prSet presAssocID="{9A8EDF22-96B8-4D2B-A09F-5214F9A0F03A}" presName="horzSpace2" presStyleCnt="0"/>
      <dgm:spPr/>
    </dgm:pt>
    <dgm:pt modelId="{FFBEFCC3-03D2-42C2-8904-ACB9F2C62E4E}" type="pres">
      <dgm:prSet presAssocID="{9A8EDF22-96B8-4D2B-A09F-5214F9A0F03A}" presName="tx2" presStyleLbl="revTx" presStyleIdx="7" presStyleCnt="8" custScaleY="74881"/>
      <dgm:spPr/>
    </dgm:pt>
    <dgm:pt modelId="{2EED4BD7-0482-497F-91ED-E6653707833A}" type="pres">
      <dgm:prSet presAssocID="{9A8EDF22-96B8-4D2B-A09F-5214F9A0F03A}" presName="vert2" presStyleCnt="0"/>
      <dgm:spPr/>
    </dgm:pt>
    <dgm:pt modelId="{DA97ABFF-285B-4306-85F7-52EEA00ADDA5}" type="pres">
      <dgm:prSet presAssocID="{9A8EDF22-96B8-4D2B-A09F-5214F9A0F03A}" presName="thinLine2b" presStyleLbl="callout" presStyleIdx="5" presStyleCnt="6"/>
      <dgm:spPr/>
    </dgm:pt>
    <dgm:pt modelId="{6C59F505-7D12-4B0A-9030-4C7C8DA56C9D}" type="pres">
      <dgm:prSet presAssocID="{9A8EDF22-96B8-4D2B-A09F-5214F9A0F03A}" presName="vertSpace2b" presStyleCnt="0"/>
      <dgm:spPr/>
    </dgm:pt>
  </dgm:ptLst>
  <dgm:cxnLst>
    <dgm:cxn modelId="{C38D3A0C-6428-40FB-BAD8-93CD758F2BAC}" srcId="{E3E73E5B-0009-4DE0-A261-746B0149C664}" destId="{3D934047-F0DC-49F7-A54D-994F3DBBBA77}" srcOrd="1" destOrd="0" parTransId="{E9349E4C-9C0D-47B6-AF4C-8331D877588A}" sibTransId="{3DA8ED62-E99C-4977-B150-E997E8F22ADC}"/>
    <dgm:cxn modelId="{0C45950D-E6B3-45E0-86D7-BF14E1F10FE8}" srcId="{A2FBAB67-B282-4109-907B-BAC25C827896}" destId="{E3E73E5B-0009-4DE0-A261-746B0149C664}" srcOrd="1" destOrd="0" parTransId="{63760B27-E4D7-456E-BC60-39F0DFD734DE}" sibTransId="{6E4CFF4C-6B28-44B8-ABA1-806D943EC471}"/>
    <dgm:cxn modelId="{1AE4D90F-A22E-488F-92DB-75CD0A02B82D}" srcId="{E3E73E5B-0009-4DE0-A261-746B0149C664}" destId="{225B634F-7AEB-4902-A293-C4A5C2CD73C6}" srcOrd="4" destOrd="0" parTransId="{F268EE47-A4DE-4491-B210-531CE09EA742}" sibTransId="{C34786E5-8893-4B54-B259-0F79B0B0A092}"/>
    <dgm:cxn modelId="{26DDAB18-F45C-4E57-987C-ABFB39991077}" type="presOf" srcId="{D35A615B-C423-4EC9-94B7-9B328E35EE7A}" destId="{555D1EC0-C3F7-4E1A-B868-DFE1B4AE0C98}" srcOrd="0" destOrd="0" presId="urn:microsoft.com/office/officeart/2008/layout/LinedList"/>
    <dgm:cxn modelId="{92DA1A1B-B005-4F0B-837C-39D06B24392E}" srcId="{E3E73E5B-0009-4DE0-A261-746B0149C664}" destId="{959D5FF7-E13B-4ED3-B9E5-84670E108EB5}" srcOrd="3" destOrd="0" parTransId="{572DD3A0-6D8B-4066-B4B7-4D0EBDD274B3}" sibTransId="{8DC15A24-4014-4240-A50B-00F22C1758A5}"/>
    <dgm:cxn modelId="{8563143E-C211-4C85-91E3-570BB762BE0B}" type="presOf" srcId="{11B65334-7273-43A5-87D2-730C89DB1B75}" destId="{A65955F0-4D99-4F63-828E-842FF322CD6E}" srcOrd="0" destOrd="0" presId="urn:microsoft.com/office/officeart/2008/layout/LinedList"/>
    <dgm:cxn modelId="{91C3136D-EC74-4075-B572-C5C14907C886}" srcId="{E3E73E5B-0009-4DE0-A261-746B0149C664}" destId="{9A8EDF22-96B8-4D2B-A09F-5214F9A0F03A}" srcOrd="5" destOrd="0" parTransId="{0BB377DF-17EB-4700-848A-125CDD83BD45}" sibTransId="{81AC420C-F30D-40E9-AE38-B5D6E7E92F82}"/>
    <dgm:cxn modelId="{E6318C4F-0B7F-46E3-BE2E-CB23D37DC4E5}" type="presOf" srcId="{959D5FF7-E13B-4ED3-B9E5-84670E108EB5}" destId="{DE01FCBC-0223-4D2F-A43A-12EA988C6D61}" srcOrd="0" destOrd="0" presId="urn:microsoft.com/office/officeart/2008/layout/LinedList"/>
    <dgm:cxn modelId="{EC70B673-BF7F-4A1E-B563-4CD08859FAF8}" srcId="{E3E73E5B-0009-4DE0-A261-746B0149C664}" destId="{11B65334-7273-43A5-87D2-730C89DB1B75}" srcOrd="2" destOrd="0" parTransId="{1C5A0997-32DB-4113-B663-8068F56D2BBA}" sibTransId="{542A6F03-8326-4A9F-9A7F-5CFAF4042235}"/>
    <dgm:cxn modelId="{5E1BA657-548F-46EF-9DA7-ACD79DCC601E}" type="presOf" srcId="{225B634F-7AEB-4902-A293-C4A5C2CD73C6}" destId="{67F81DB9-EB21-4754-A02B-2A512CF18068}" srcOrd="0" destOrd="0" presId="urn:microsoft.com/office/officeart/2008/layout/LinedList"/>
    <dgm:cxn modelId="{E88CE282-9CC5-46A1-BBD3-92022D2A9D99}" type="presOf" srcId="{E3E73E5B-0009-4DE0-A261-746B0149C664}" destId="{3551279B-A80B-4683-90EA-904BA3CF0701}" srcOrd="0" destOrd="0" presId="urn:microsoft.com/office/officeart/2008/layout/LinedList"/>
    <dgm:cxn modelId="{89780F85-E4CE-4304-AB50-24E1F0428D5A}" srcId="{E3E73E5B-0009-4DE0-A261-746B0149C664}" destId="{D35A615B-C423-4EC9-94B7-9B328E35EE7A}" srcOrd="0" destOrd="0" parTransId="{4E497B66-817A-4424-83BF-F4DF90C05BF9}" sibTransId="{DD257142-A17C-487E-984E-5B4F8F9EC1BA}"/>
    <dgm:cxn modelId="{8C7E2898-2B95-4161-843B-3F352C8DF56C}" type="presOf" srcId="{9A8EDF22-96B8-4D2B-A09F-5214F9A0F03A}" destId="{FFBEFCC3-03D2-42C2-8904-ACB9F2C62E4E}" srcOrd="0" destOrd="0" presId="urn:microsoft.com/office/officeart/2008/layout/LinedList"/>
    <dgm:cxn modelId="{E7FB0BA9-3590-4412-BA94-318F4D5363A2}" srcId="{A2FBAB67-B282-4109-907B-BAC25C827896}" destId="{0033BF25-CE6E-418E-B8D4-4DCEC5743177}" srcOrd="0" destOrd="0" parTransId="{ACC74D85-BD96-4B20-A1AC-9082AC5893FC}" sibTransId="{1DBF9B8A-596A-4376-9ACD-E53C4B644F19}"/>
    <dgm:cxn modelId="{A821CABA-2B7A-456F-B2AE-42D058C53EC8}" type="presOf" srcId="{3D934047-F0DC-49F7-A54D-994F3DBBBA77}" destId="{A11C2FCC-D37A-4ADF-9838-CA2E8D04A6FB}" srcOrd="0" destOrd="0" presId="urn:microsoft.com/office/officeart/2008/layout/LinedList"/>
    <dgm:cxn modelId="{AD0ABCE2-25C1-4810-9948-8E8C7C38E0B9}" type="presOf" srcId="{0033BF25-CE6E-418E-B8D4-4DCEC5743177}" destId="{0F08D62E-76CD-4D44-8500-66FDA1F64FB2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10B922AF-791F-4AE7-99F4-B3824B0B5235}" type="presParOf" srcId="{34F2AEA4-B903-4CCA-A772-EB34BAAF9FEC}" destId="{35B1DFEF-DC8D-47B2-A9D7-E314BF589BAD}" srcOrd="0" destOrd="0" presId="urn:microsoft.com/office/officeart/2008/layout/LinedList"/>
    <dgm:cxn modelId="{C3875A6E-16BE-421F-9D9C-2519625E57D9}" type="presParOf" srcId="{34F2AEA4-B903-4CCA-A772-EB34BAAF9FEC}" destId="{EDCBCA20-6032-4116-93AC-8E046FE57A1A}" srcOrd="1" destOrd="0" presId="urn:microsoft.com/office/officeart/2008/layout/LinedList"/>
    <dgm:cxn modelId="{CFEF6D57-D762-462C-9438-EE70C75B4E60}" type="presParOf" srcId="{EDCBCA20-6032-4116-93AC-8E046FE57A1A}" destId="{0F08D62E-76CD-4D44-8500-66FDA1F64FB2}" srcOrd="0" destOrd="0" presId="urn:microsoft.com/office/officeart/2008/layout/LinedList"/>
    <dgm:cxn modelId="{5E50B832-42D4-42B7-A142-C8FD9C878279}" type="presParOf" srcId="{EDCBCA20-6032-4116-93AC-8E046FE57A1A}" destId="{DA8BCDA8-3C0E-435A-B9D9-88AFD56C426C}" srcOrd="1" destOrd="0" presId="urn:microsoft.com/office/officeart/2008/layout/LinedList"/>
    <dgm:cxn modelId="{20601C84-F6F5-41C2-BA72-AACB978A0435}" type="presParOf" srcId="{34F2AEA4-B903-4CCA-A772-EB34BAAF9FEC}" destId="{9C26E86C-9E04-45D4-BC5E-5A6036E9FB3C}" srcOrd="2" destOrd="0" presId="urn:microsoft.com/office/officeart/2008/layout/LinedList"/>
    <dgm:cxn modelId="{BD209B96-16A8-4366-A13A-7C9A62988307}" type="presParOf" srcId="{34F2AEA4-B903-4CCA-A772-EB34BAAF9FEC}" destId="{7DC5C4C3-D6A3-4F2F-B9A1-4317433D2163}" srcOrd="3" destOrd="0" presId="urn:microsoft.com/office/officeart/2008/layout/LinedList"/>
    <dgm:cxn modelId="{2D4E8CBB-8FBA-4EC7-95D2-B1B4375638D1}" type="presParOf" srcId="{7DC5C4C3-D6A3-4F2F-B9A1-4317433D2163}" destId="{3551279B-A80B-4683-90EA-904BA3CF0701}" srcOrd="0" destOrd="0" presId="urn:microsoft.com/office/officeart/2008/layout/LinedList"/>
    <dgm:cxn modelId="{B38A3E1D-C6AF-4CAC-AE94-FD7E72C3EBD2}" type="presParOf" srcId="{7DC5C4C3-D6A3-4F2F-B9A1-4317433D2163}" destId="{9132C39B-5E74-431D-85CB-7B889DF58740}" srcOrd="1" destOrd="0" presId="urn:microsoft.com/office/officeart/2008/layout/LinedList"/>
    <dgm:cxn modelId="{1C39F72A-4BAC-43ED-8417-68E9CD6CB567}" type="presParOf" srcId="{9132C39B-5E74-431D-85CB-7B889DF58740}" destId="{1BBBCD67-8E1D-4FE3-B7AA-C01E40770FD3}" srcOrd="0" destOrd="0" presId="urn:microsoft.com/office/officeart/2008/layout/LinedList"/>
    <dgm:cxn modelId="{55812A20-43EE-4CD0-B49D-8D803A9E6A83}" type="presParOf" srcId="{9132C39B-5E74-431D-85CB-7B889DF58740}" destId="{8FBB0E3F-FFC5-40C7-9AD4-BA0A5E3F5375}" srcOrd="1" destOrd="0" presId="urn:microsoft.com/office/officeart/2008/layout/LinedList"/>
    <dgm:cxn modelId="{2F8EFD24-085A-485D-9438-6B0A09E8FB04}" type="presParOf" srcId="{8FBB0E3F-FFC5-40C7-9AD4-BA0A5E3F5375}" destId="{7A7D6FE5-80EA-4D40-8394-4E728C9E20EC}" srcOrd="0" destOrd="0" presId="urn:microsoft.com/office/officeart/2008/layout/LinedList"/>
    <dgm:cxn modelId="{65158FCF-DC69-4C86-B47E-70EEFE37DFE0}" type="presParOf" srcId="{8FBB0E3F-FFC5-40C7-9AD4-BA0A5E3F5375}" destId="{555D1EC0-C3F7-4E1A-B868-DFE1B4AE0C98}" srcOrd="1" destOrd="0" presId="urn:microsoft.com/office/officeart/2008/layout/LinedList"/>
    <dgm:cxn modelId="{97A8A24A-B773-43FA-9B25-C662D012492C}" type="presParOf" srcId="{8FBB0E3F-FFC5-40C7-9AD4-BA0A5E3F5375}" destId="{A36823A1-0325-4644-8977-ABA23EE1BC0F}" srcOrd="2" destOrd="0" presId="urn:microsoft.com/office/officeart/2008/layout/LinedList"/>
    <dgm:cxn modelId="{1921D9F5-3E10-47A8-8C5C-75321256E530}" type="presParOf" srcId="{9132C39B-5E74-431D-85CB-7B889DF58740}" destId="{23840AA4-FE36-47DA-84A4-C25EAE8D9D77}" srcOrd="2" destOrd="0" presId="urn:microsoft.com/office/officeart/2008/layout/LinedList"/>
    <dgm:cxn modelId="{ED5C58E6-708A-48FC-9D6C-0BB9BF95912A}" type="presParOf" srcId="{9132C39B-5E74-431D-85CB-7B889DF58740}" destId="{A94B4BD4-9F5B-4B28-A414-A987EAB932E8}" srcOrd="3" destOrd="0" presId="urn:microsoft.com/office/officeart/2008/layout/LinedList"/>
    <dgm:cxn modelId="{62C77230-5024-43C1-BA28-D835173F7182}" type="presParOf" srcId="{9132C39B-5E74-431D-85CB-7B889DF58740}" destId="{C149DAC6-8483-41DC-90F4-8305FA94143A}" srcOrd="4" destOrd="0" presId="urn:microsoft.com/office/officeart/2008/layout/LinedList"/>
    <dgm:cxn modelId="{26E6F678-5DF1-4375-8817-B36428C3446B}" type="presParOf" srcId="{C149DAC6-8483-41DC-90F4-8305FA94143A}" destId="{3A075FCC-DD04-44A6-9D4E-1E30C326A2C4}" srcOrd="0" destOrd="0" presId="urn:microsoft.com/office/officeart/2008/layout/LinedList"/>
    <dgm:cxn modelId="{CF5A0F5C-3896-4AFD-881B-A097E0EDE3D3}" type="presParOf" srcId="{C149DAC6-8483-41DC-90F4-8305FA94143A}" destId="{A11C2FCC-D37A-4ADF-9838-CA2E8D04A6FB}" srcOrd="1" destOrd="0" presId="urn:microsoft.com/office/officeart/2008/layout/LinedList"/>
    <dgm:cxn modelId="{22678CFB-965F-41D7-96E4-0504F27D13B4}" type="presParOf" srcId="{C149DAC6-8483-41DC-90F4-8305FA94143A}" destId="{80705D06-F231-420E-A3E2-F5D4C0E60EF0}" srcOrd="2" destOrd="0" presId="urn:microsoft.com/office/officeart/2008/layout/LinedList"/>
    <dgm:cxn modelId="{071F2F6F-1F4E-4B7B-B3EE-ACD552FAD1A3}" type="presParOf" srcId="{9132C39B-5E74-431D-85CB-7B889DF58740}" destId="{49F6A677-EE1F-46B4-B0CC-5125F29814AB}" srcOrd="5" destOrd="0" presId="urn:microsoft.com/office/officeart/2008/layout/LinedList"/>
    <dgm:cxn modelId="{766CC076-B4E0-462A-ADED-5E477234653E}" type="presParOf" srcId="{9132C39B-5E74-431D-85CB-7B889DF58740}" destId="{99BCE0C5-0C65-4233-AEFA-5B6AFCB0F7BC}" srcOrd="6" destOrd="0" presId="urn:microsoft.com/office/officeart/2008/layout/LinedList"/>
    <dgm:cxn modelId="{489A085C-F62F-47D5-9A39-F88274CEF13C}" type="presParOf" srcId="{9132C39B-5E74-431D-85CB-7B889DF58740}" destId="{CE9C08A4-D196-487E-B1B2-6DEC31B8369E}" srcOrd="7" destOrd="0" presId="urn:microsoft.com/office/officeart/2008/layout/LinedList"/>
    <dgm:cxn modelId="{79AD7762-C9BA-4C2D-88B5-F74838A55033}" type="presParOf" srcId="{CE9C08A4-D196-487E-B1B2-6DEC31B8369E}" destId="{045AC4B9-93A0-4AD5-8690-508616A14CED}" srcOrd="0" destOrd="0" presId="urn:microsoft.com/office/officeart/2008/layout/LinedList"/>
    <dgm:cxn modelId="{FDCC630B-403E-4291-96B7-8483FD4AFA41}" type="presParOf" srcId="{CE9C08A4-D196-487E-B1B2-6DEC31B8369E}" destId="{A65955F0-4D99-4F63-828E-842FF322CD6E}" srcOrd="1" destOrd="0" presId="urn:microsoft.com/office/officeart/2008/layout/LinedList"/>
    <dgm:cxn modelId="{CF462A0B-9653-4F2E-B996-00130B0339BD}" type="presParOf" srcId="{CE9C08A4-D196-487E-B1B2-6DEC31B8369E}" destId="{A4812343-7877-4CCF-926A-FA633347A0C9}" srcOrd="2" destOrd="0" presId="urn:microsoft.com/office/officeart/2008/layout/LinedList"/>
    <dgm:cxn modelId="{5099F1F8-2B03-4B20-B5B7-BF0EC93988FF}" type="presParOf" srcId="{9132C39B-5E74-431D-85CB-7B889DF58740}" destId="{5E70369F-674E-4B44-A4BA-B0A77E20910A}" srcOrd="8" destOrd="0" presId="urn:microsoft.com/office/officeart/2008/layout/LinedList"/>
    <dgm:cxn modelId="{5A4FC59E-573B-47E4-9981-79105935F897}" type="presParOf" srcId="{9132C39B-5E74-431D-85CB-7B889DF58740}" destId="{EF08679E-25A3-4363-8AAA-380C5427185D}" srcOrd="9" destOrd="0" presId="urn:microsoft.com/office/officeart/2008/layout/LinedList"/>
    <dgm:cxn modelId="{D009063F-ABDC-47CD-8A83-3FB790621B83}" type="presParOf" srcId="{9132C39B-5E74-431D-85CB-7B889DF58740}" destId="{210EB9B6-3516-43FF-9249-9FFBC05A8241}" srcOrd="10" destOrd="0" presId="urn:microsoft.com/office/officeart/2008/layout/LinedList"/>
    <dgm:cxn modelId="{2AB992B6-CCAB-4E4C-B24A-21080E3E1CAD}" type="presParOf" srcId="{210EB9B6-3516-43FF-9249-9FFBC05A8241}" destId="{9326B4E0-7737-45D3-BD52-09B1AAB08AF2}" srcOrd="0" destOrd="0" presId="urn:microsoft.com/office/officeart/2008/layout/LinedList"/>
    <dgm:cxn modelId="{E440A2C4-7D87-48F3-BC1B-CE42005AECD4}" type="presParOf" srcId="{210EB9B6-3516-43FF-9249-9FFBC05A8241}" destId="{DE01FCBC-0223-4D2F-A43A-12EA988C6D61}" srcOrd="1" destOrd="0" presId="urn:microsoft.com/office/officeart/2008/layout/LinedList"/>
    <dgm:cxn modelId="{71AFE163-FA17-4922-966B-A68118EEB3E3}" type="presParOf" srcId="{210EB9B6-3516-43FF-9249-9FFBC05A8241}" destId="{13366B69-FAD3-4C7A-B8D1-906320D61A16}" srcOrd="2" destOrd="0" presId="urn:microsoft.com/office/officeart/2008/layout/LinedList"/>
    <dgm:cxn modelId="{24F6B79D-5173-47E6-BB46-39BE8292538E}" type="presParOf" srcId="{9132C39B-5E74-431D-85CB-7B889DF58740}" destId="{7D86AD77-E819-4B94-A320-1D2D260AF3B9}" srcOrd="11" destOrd="0" presId="urn:microsoft.com/office/officeart/2008/layout/LinedList"/>
    <dgm:cxn modelId="{79D396C8-C203-4DA3-8641-69EF0C08764A}" type="presParOf" srcId="{9132C39B-5E74-431D-85CB-7B889DF58740}" destId="{4B6811DD-0D64-4E74-ADCA-2AD5D798A552}" srcOrd="12" destOrd="0" presId="urn:microsoft.com/office/officeart/2008/layout/LinedList"/>
    <dgm:cxn modelId="{80FFB16D-6AA4-43E3-AD9B-3C668F1AF59A}" type="presParOf" srcId="{9132C39B-5E74-431D-85CB-7B889DF58740}" destId="{A1177293-5495-4E1E-BB25-B6F59FA69CB3}" srcOrd="13" destOrd="0" presId="urn:microsoft.com/office/officeart/2008/layout/LinedList"/>
    <dgm:cxn modelId="{6AD7AE85-C4C0-46EF-A9E3-58182B0A7029}" type="presParOf" srcId="{A1177293-5495-4E1E-BB25-B6F59FA69CB3}" destId="{C067D607-8DDF-40CB-9357-6A8831973D96}" srcOrd="0" destOrd="0" presId="urn:microsoft.com/office/officeart/2008/layout/LinedList"/>
    <dgm:cxn modelId="{4E0819B8-B05F-4B15-8D38-8C233A8654BF}" type="presParOf" srcId="{A1177293-5495-4E1E-BB25-B6F59FA69CB3}" destId="{67F81DB9-EB21-4754-A02B-2A512CF18068}" srcOrd="1" destOrd="0" presId="urn:microsoft.com/office/officeart/2008/layout/LinedList"/>
    <dgm:cxn modelId="{B4CF2D7F-D9E6-43EB-910E-F3669984864C}" type="presParOf" srcId="{A1177293-5495-4E1E-BB25-B6F59FA69CB3}" destId="{E045AFBB-D15A-4198-B85C-1E7FD774EE00}" srcOrd="2" destOrd="0" presId="urn:microsoft.com/office/officeart/2008/layout/LinedList"/>
    <dgm:cxn modelId="{EA4FAD72-5C53-496E-B502-77040020BE3A}" type="presParOf" srcId="{9132C39B-5E74-431D-85CB-7B889DF58740}" destId="{C81615D3-7370-429C-9289-C86D52B34504}" srcOrd="14" destOrd="0" presId="urn:microsoft.com/office/officeart/2008/layout/LinedList"/>
    <dgm:cxn modelId="{A0BDF2D0-CAA8-450C-8574-4E167227C538}" type="presParOf" srcId="{9132C39B-5E74-431D-85CB-7B889DF58740}" destId="{0B14B661-1235-4C56-A577-F3E30133F775}" srcOrd="15" destOrd="0" presId="urn:microsoft.com/office/officeart/2008/layout/LinedList"/>
    <dgm:cxn modelId="{8EA40ACA-A5F4-45F1-BB8E-D8A9AA974BD8}" type="presParOf" srcId="{9132C39B-5E74-431D-85CB-7B889DF58740}" destId="{3A58D41C-B0D3-4421-9FCA-F64CD039A7BA}" srcOrd="16" destOrd="0" presId="urn:microsoft.com/office/officeart/2008/layout/LinedList"/>
    <dgm:cxn modelId="{CCF2F6BC-A9BD-4C59-8684-582A027C908E}" type="presParOf" srcId="{3A58D41C-B0D3-4421-9FCA-F64CD039A7BA}" destId="{2BD84492-6B11-47E8-8786-9FBCF86F456F}" srcOrd="0" destOrd="0" presId="urn:microsoft.com/office/officeart/2008/layout/LinedList"/>
    <dgm:cxn modelId="{761B0CE8-A9EC-411D-BC35-822BED15D682}" type="presParOf" srcId="{3A58D41C-B0D3-4421-9FCA-F64CD039A7BA}" destId="{FFBEFCC3-03D2-42C2-8904-ACB9F2C62E4E}" srcOrd="1" destOrd="0" presId="urn:microsoft.com/office/officeart/2008/layout/LinedList"/>
    <dgm:cxn modelId="{3BC046FF-21C7-4440-833E-3BE86B0AB8EC}" type="presParOf" srcId="{3A58D41C-B0D3-4421-9FCA-F64CD039A7BA}" destId="{2EED4BD7-0482-497F-91ED-E6653707833A}" srcOrd="2" destOrd="0" presId="urn:microsoft.com/office/officeart/2008/layout/LinedList"/>
    <dgm:cxn modelId="{FB526F4F-0E59-4F66-92C6-7FDD870B7E90}" type="presParOf" srcId="{9132C39B-5E74-431D-85CB-7B889DF58740}" destId="{DA97ABFF-285B-4306-85F7-52EEA00ADDA5}" srcOrd="17" destOrd="0" presId="urn:microsoft.com/office/officeart/2008/layout/LinedList"/>
    <dgm:cxn modelId="{6FB87A41-5A20-4BE6-8AB9-F7AE945F2A26}" type="presParOf" srcId="{9132C39B-5E74-431D-85CB-7B889DF58740}" destId="{6C59F505-7D12-4B0A-9030-4C7C8DA56C9D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2FBAB67-B282-4109-907B-BAC25C82789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033BF25-CE6E-418E-B8D4-4DCEC5743177}">
      <dgm:prSet custT="1"/>
      <dgm:spPr/>
      <dgm:t>
        <a:bodyPr/>
        <a:lstStyle/>
        <a:p>
          <a:r>
            <a:rPr kumimoji="0" lang="pl-PL" sz="1600" b="1" i="0" u="none" strike="noStrike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Rodzaje projektów: </a:t>
          </a:r>
          <a:r>
            <a:rPr kumimoji="0" lang="pl-PL" sz="1600" i="0" u="none" strike="noStrike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transformacja w kierunku Przemysłu 4.0 oraz realizacja inwestycji z zakresu zrównoważonego rozwoju i gospodarki o obiegu zamkniętym</a:t>
          </a:r>
          <a:r>
            <a:rPr kumimoji="0" lang="pl-PL" sz="1600" i="0" u="none" strike="noStrike" cap="none" spc="0" normalizeH="0" baseline="0" noProof="0" dirty="0">
              <a:ln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pl-PL" sz="16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C74D85-BD96-4B20-A1AC-9082AC5893FC}" type="parTrans" cxnId="{E7FB0BA9-3590-4412-BA94-318F4D5363A2}">
      <dgm:prSet/>
      <dgm:spPr/>
      <dgm:t>
        <a:bodyPr/>
        <a:lstStyle/>
        <a:p>
          <a:endParaRPr lang="pl-PL"/>
        </a:p>
      </dgm:t>
    </dgm:pt>
    <dgm:pt modelId="{1DBF9B8A-596A-4376-9ACD-E53C4B644F19}" type="sibTrans" cxnId="{E7FB0BA9-3590-4412-BA94-318F4D5363A2}">
      <dgm:prSet/>
      <dgm:spPr/>
      <dgm:t>
        <a:bodyPr/>
        <a:lstStyle/>
        <a:p>
          <a:endParaRPr lang="pl-PL"/>
        </a:p>
      </dgm:t>
    </dgm:pt>
    <dgm:pt modelId="{25F509C4-2025-4DD7-AE75-498F63A42EF6}">
      <dgm:prSet custT="1"/>
      <dgm:spPr/>
      <dgm:t>
        <a:bodyPr/>
        <a:lstStyle/>
        <a:p>
          <a:r>
            <a:rPr lang="pl-PL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Zielona transformacja:</a:t>
          </a:r>
        </a:p>
      </dgm:t>
    </dgm:pt>
    <dgm:pt modelId="{79ED4774-F58E-4E4F-A015-3C7D9D1D3385}" type="parTrans" cxnId="{EA887C0C-EFB7-41C1-8BAB-BCAF849CD67B}">
      <dgm:prSet/>
      <dgm:spPr/>
      <dgm:t>
        <a:bodyPr/>
        <a:lstStyle/>
        <a:p>
          <a:endParaRPr lang="pl-PL"/>
        </a:p>
      </dgm:t>
    </dgm:pt>
    <dgm:pt modelId="{D3F03BA6-C9FD-475D-B5CA-A1266296317A}" type="sibTrans" cxnId="{EA887C0C-EFB7-41C1-8BAB-BCAF849CD67B}">
      <dgm:prSet/>
      <dgm:spPr/>
      <dgm:t>
        <a:bodyPr/>
        <a:lstStyle/>
        <a:p>
          <a:endParaRPr lang="pl-PL"/>
        </a:p>
      </dgm:t>
    </dgm:pt>
    <dgm:pt modelId="{2AA82F4A-CC03-4EC5-9CA0-8CB91E445F01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modernizacja procesów produkcyjnych w celu redukcji ilości odpadów lub umożliwienia ponownego wykorzystania surowców i półproduktów;</a:t>
          </a:r>
        </a:p>
      </dgm:t>
    </dgm:pt>
    <dgm:pt modelId="{6E8B0DA7-C195-4B2D-AD7A-8E146EC6DEB2}" type="parTrans" cxnId="{089555FF-20AA-4DB2-81EF-BD087613EF0B}">
      <dgm:prSet/>
      <dgm:spPr/>
      <dgm:t>
        <a:bodyPr/>
        <a:lstStyle/>
        <a:p>
          <a:endParaRPr lang="pl-PL"/>
        </a:p>
      </dgm:t>
    </dgm:pt>
    <dgm:pt modelId="{D2409153-12A3-4643-9F99-502FB6E77D68}" type="sibTrans" cxnId="{089555FF-20AA-4DB2-81EF-BD087613EF0B}">
      <dgm:prSet/>
      <dgm:spPr/>
      <dgm:t>
        <a:bodyPr/>
        <a:lstStyle/>
        <a:p>
          <a:endParaRPr lang="pl-PL"/>
        </a:p>
      </dgm:t>
    </dgm:pt>
    <dgm:pt modelId="{CA0B88FE-0D56-4C7E-8687-C46A8EBEC76A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przebudowa linii technologicznych umożliwiająca zamknięcie obiegu surowcowego;</a:t>
          </a:r>
        </a:p>
      </dgm:t>
    </dgm:pt>
    <dgm:pt modelId="{1FD8C92D-1833-47D0-8147-C71CA33F8082}" type="sibTrans" cxnId="{AA188DAA-5E9A-49DC-9E3B-0E60C8BE6E66}">
      <dgm:prSet/>
      <dgm:spPr/>
      <dgm:t>
        <a:bodyPr/>
        <a:lstStyle/>
        <a:p>
          <a:endParaRPr lang="pl-PL"/>
        </a:p>
      </dgm:t>
    </dgm:pt>
    <dgm:pt modelId="{D074D3BF-053D-4150-90EA-788BDF967F5E}" type="parTrans" cxnId="{AA188DAA-5E9A-49DC-9E3B-0E60C8BE6E66}">
      <dgm:prSet/>
      <dgm:spPr/>
      <dgm:t>
        <a:bodyPr/>
        <a:lstStyle/>
        <a:p>
          <a:endParaRPr lang="pl-PL"/>
        </a:p>
      </dgm:t>
    </dgm:pt>
    <dgm:pt modelId="{E0E3A7B3-1BE0-4E8F-A5A3-87572B91A7EB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maszyn i urządzeń do przetwarzania, recyklingu, regeneracji lub odzysku materiałów;</a:t>
          </a:r>
        </a:p>
      </dgm:t>
    </dgm:pt>
    <dgm:pt modelId="{8FED1724-C654-4C19-A835-942E0C4637E9}" type="sibTrans" cxnId="{D06510D3-8EA3-4EBC-B3F3-5008C38B5795}">
      <dgm:prSet/>
      <dgm:spPr/>
      <dgm:t>
        <a:bodyPr/>
        <a:lstStyle/>
        <a:p>
          <a:endParaRPr lang="pl-PL"/>
        </a:p>
      </dgm:t>
    </dgm:pt>
    <dgm:pt modelId="{5F91B5DD-6125-4BFD-B78A-0FA928697FF6}" type="parTrans" cxnId="{D06510D3-8EA3-4EBC-B3F3-5008C38B5795}">
      <dgm:prSet/>
      <dgm:spPr/>
      <dgm:t>
        <a:bodyPr/>
        <a:lstStyle/>
        <a:p>
          <a:endParaRPr lang="pl-PL"/>
        </a:p>
      </dgm:t>
    </dgm:pt>
    <dgm:pt modelId="{E1AD7A8D-3E8C-429B-AC1E-2246F3FA652F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wdrażanie technologii umożliwiających ograniczenie zużycia wody lub odzysk wody procesowej;</a:t>
          </a:r>
        </a:p>
      </dgm:t>
    </dgm:pt>
    <dgm:pt modelId="{6CF7C416-741D-4D23-97F7-732E1DF10B7E}" type="sibTrans" cxnId="{D97EB21B-01BF-4FF3-80F7-90C253C8280E}">
      <dgm:prSet/>
      <dgm:spPr/>
      <dgm:t>
        <a:bodyPr/>
        <a:lstStyle/>
        <a:p>
          <a:endParaRPr lang="pl-PL"/>
        </a:p>
      </dgm:t>
    </dgm:pt>
    <dgm:pt modelId="{6FB8BC3C-25DA-4600-A725-A7D36E3EBFF0}" type="parTrans" cxnId="{D97EB21B-01BF-4FF3-80F7-90C253C8280E}">
      <dgm:prSet/>
      <dgm:spPr/>
      <dgm:t>
        <a:bodyPr/>
        <a:lstStyle/>
        <a:p>
          <a:endParaRPr lang="pl-PL"/>
        </a:p>
      </dgm:t>
    </dgm:pt>
    <dgm:pt modelId="{F0C3EEEB-F395-48BB-8642-D8BAE4BAB4C3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zastosowanie ekoprojektowania produktów lub opakowań;</a:t>
          </a:r>
        </a:p>
      </dgm:t>
    </dgm:pt>
    <dgm:pt modelId="{CC46DCEB-C24C-4F74-9FDD-1CDB3D124DC4}" type="sibTrans" cxnId="{C1E44555-166C-4249-A69D-0243EC56C73F}">
      <dgm:prSet/>
      <dgm:spPr/>
      <dgm:t>
        <a:bodyPr/>
        <a:lstStyle/>
        <a:p>
          <a:endParaRPr lang="pl-PL"/>
        </a:p>
      </dgm:t>
    </dgm:pt>
    <dgm:pt modelId="{FCF17403-C6BD-47FB-A3C1-DAC012CA1CB8}" type="parTrans" cxnId="{C1E44555-166C-4249-A69D-0243EC56C73F}">
      <dgm:prSet/>
      <dgm:spPr/>
      <dgm:t>
        <a:bodyPr/>
        <a:lstStyle/>
        <a:p>
          <a:endParaRPr lang="pl-PL"/>
        </a:p>
      </dgm:t>
    </dgm:pt>
    <dgm:pt modelId="{04A33203-4572-4AA9-B4B3-3A9D87F21B4A}">
      <dgm:prSet custT="1"/>
      <dgm:spPr/>
      <dgm:t>
        <a:bodyPr/>
        <a:lstStyle/>
        <a:p>
          <a:r>
            <a:rPr lang="pl-PL" sz="1400" b="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wdrożenie narzędzi cyfrowych do śledzenia cyklu życia produktów.</a:t>
          </a:r>
        </a:p>
      </dgm:t>
    </dgm:pt>
    <dgm:pt modelId="{A98958CF-B81A-4DBD-BF9F-18621B87A99D}" type="sibTrans" cxnId="{BC0B8633-977F-4034-B6A6-601782AF6B23}">
      <dgm:prSet/>
      <dgm:spPr/>
      <dgm:t>
        <a:bodyPr/>
        <a:lstStyle/>
        <a:p>
          <a:endParaRPr lang="pl-PL"/>
        </a:p>
      </dgm:t>
    </dgm:pt>
    <dgm:pt modelId="{4DF145F2-FF13-4CC0-A5E1-1760BBE1F26C}" type="parTrans" cxnId="{BC0B8633-977F-4034-B6A6-601782AF6B23}">
      <dgm:prSet/>
      <dgm:spPr/>
      <dgm:t>
        <a:bodyPr/>
        <a:lstStyle/>
        <a:p>
          <a:endParaRPr lang="pl-PL"/>
        </a:p>
      </dgm:t>
    </dgm:pt>
    <dgm:pt modelId="{34F2AEA4-B903-4CCA-A772-EB34BAAF9FEC}" type="pres">
      <dgm:prSet presAssocID="{A2FBAB67-B282-4109-907B-BAC25C827896}" presName="vert0" presStyleCnt="0">
        <dgm:presLayoutVars>
          <dgm:dir/>
          <dgm:animOne val="branch"/>
          <dgm:animLvl val="lvl"/>
        </dgm:presLayoutVars>
      </dgm:prSet>
      <dgm:spPr/>
    </dgm:pt>
    <dgm:pt modelId="{35B1DFEF-DC8D-47B2-A9D7-E314BF589BAD}" type="pres">
      <dgm:prSet presAssocID="{0033BF25-CE6E-418E-B8D4-4DCEC5743177}" presName="thickLine" presStyleLbl="alignNode1" presStyleIdx="0" presStyleCnt="2"/>
      <dgm:spPr/>
    </dgm:pt>
    <dgm:pt modelId="{EDCBCA20-6032-4116-93AC-8E046FE57A1A}" type="pres">
      <dgm:prSet presAssocID="{0033BF25-CE6E-418E-B8D4-4DCEC5743177}" presName="horz1" presStyleCnt="0"/>
      <dgm:spPr/>
    </dgm:pt>
    <dgm:pt modelId="{0F08D62E-76CD-4D44-8500-66FDA1F64FB2}" type="pres">
      <dgm:prSet presAssocID="{0033BF25-CE6E-418E-B8D4-4DCEC5743177}" presName="tx1" presStyleLbl="revTx" presStyleIdx="0" presStyleCnt="8" custScaleX="500000" custScaleY="19117"/>
      <dgm:spPr/>
    </dgm:pt>
    <dgm:pt modelId="{DA8BCDA8-3C0E-435A-B9D9-88AFD56C426C}" type="pres">
      <dgm:prSet presAssocID="{0033BF25-CE6E-418E-B8D4-4DCEC5743177}" presName="vert1" presStyleCnt="0"/>
      <dgm:spPr/>
    </dgm:pt>
    <dgm:pt modelId="{6081B80D-B7A2-40D1-B96B-F9481514F844}" type="pres">
      <dgm:prSet presAssocID="{25F509C4-2025-4DD7-AE75-498F63A42EF6}" presName="thickLine" presStyleLbl="alignNode1" presStyleIdx="1" presStyleCnt="2"/>
      <dgm:spPr/>
    </dgm:pt>
    <dgm:pt modelId="{E19F12FF-B499-4BB9-B4CC-37175622F003}" type="pres">
      <dgm:prSet presAssocID="{25F509C4-2025-4DD7-AE75-498F63A42EF6}" presName="horz1" presStyleCnt="0"/>
      <dgm:spPr/>
    </dgm:pt>
    <dgm:pt modelId="{C364FABA-0727-4C1D-BAEC-FA20E34FE234}" type="pres">
      <dgm:prSet presAssocID="{25F509C4-2025-4DD7-AE75-498F63A42EF6}" presName="tx1" presStyleLbl="revTx" presStyleIdx="1" presStyleCnt="8" custScaleX="75454"/>
      <dgm:spPr/>
    </dgm:pt>
    <dgm:pt modelId="{4513ECFF-76DE-409B-8954-614074CC1B82}" type="pres">
      <dgm:prSet presAssocID="{25F509C4-2025-4DD7-AE75-498F63A42EF6}" presName="vert1" presStyleCnt="0"/>
      <dgm:spPr/>
    </dgm:pt>
    <dgm:pt modelId="{12839AA7-724C-4207-976A-4999856E4A58}" type="pres">
      <dgm:prSet presAssocID="{2AA82F4A-CC03-4EC5-9CA0-8CB91E445F01}" presName="vertSpace2a" presStyleCnt="0"/>
      <dgm:spPr/>
    </dgm:pt>
    <dgm:pt modelId="{CC38409F-DC44-4FA8-8D7E-AE70EE97064E}" type="pres">
      <dgm:prSet presAssocID="{2AA82F4A-CC03-4EC5-9CA0-8CB91E445F01}" presName="horz2" presStyleCnt="0"/>
      <dgm:spPr/>
    </dgm:pt>
    <dgm:pt modelId="{F9A16DC1-CC76-426A-8354-501FD5522950}" type="pres">
      <dgm:prSet presAssocID="{2AA82F4A-CC03-4EC5-9CA0-8CB91E445F01}" presName="horzSpace2" presStyleCnt="0"/>
      <dgm:spPr/>
    </dgm:pt>
    <dgm:pt modelId="{478EF9F7-7C3C-441E-8351-F5717E7B13A8}" type="pres">
      <dgm:prSet presAssocID="{2AA82F4A-CC03-4EC5-9CA0-8CB91E445F01}" presName="tx2" presStyleLbl="revTx" presStyleIdx="2" presStyleCnt="8" custScaleX="105174" custScaleY="153243"/>
      <dgm:spPr/>
    </dgm:pt>
    <dgm:pt modelId="{65495C24-7881-492C-8487-245DD42C2B2E}" type="pres">
      <dgm:prSet presAssocID="{2AA82F4A-CC03-4EC5-9CA0-8CB91E445F01}" presName="vert2" presStyleCnt="0"/>
      <dgm:spPr/>
    </dgm:pt>
    <dgm:pt modelId="{4DE95D97-8642-4F5A-AA2B-0BDD8E87CF26}" type="pres">
      <dgm:prSet presAssocID="{2AA82F4A-CC03-4EC5-9CA0-8CB91E445F01}" presName="thinLine2b" presStyleLbl="callout" presStyleIdx="0" presStyleCnt="6"/>
      <dgm:spPr/>
    </dgm:pt>
    <dgm:pt modelId="{FB3E4E15-392B-48E6-8266-0A50B310FDAF}" type="pres">
      <dgm:prSet presAssocID="{2AA82F4A-CC03-4EC5-9CA0-8CB91E445F01}" presName="vertSpace2b" presStyleCnt="0"/>
      <dgm:spPr/>
    </dgm:pt>
    <dgm:pt modelId="{F24DD628-D19B-47AD-95A6-99B635FB6DED}" type="pres">
      <dgm:prSet presAssocID="{CA0B88FE-0D56-4C7E-8687-C46A8EBEC76A}" presName="horz2" presStyleCnt="0"/>
      <dgm:spPr/>
    </dgm:pt>
    <dgm:pt modelId="{4E7B0B64-3DF8-4709-899C-AADD7C8ED120}" type="pres">
      <dgm:prSet presAssocID="{CA0B88FE-0D56-4C7E-8687-C46A8EBEC76A}" presName="horzSpace2" presStyleCnt="0"/>
      <dgm:spPr/>
    </dgm:pt>
    <dgm:pt modelId="{5CF64368-D8A9-4685-A40E-640C0744D39F}" type="pres">
      <dgm:prSet presAssocID="{CA0B88FE-0D56-4C7E-8687-C46A8EBEC76A}" presName="tx2" presStyleLbl="revTx" presStyleIdx="3" presStyleCnt="8" custScaleX="105174"/>
      <dgm:spPr/>
    </dgm:pt>
    <dgm:pt modelId="{09420EDE-8350-4BE5-8C22-C776FCF3B40B}" type="pres">
      <dgm:prSet presAssocID="{CA0B88FE-0D56-4C7E-8687-C46A8EBEC76A}" presName="vert2" presStyleCnt="0"/>
      <dgm:spPr/>
    </dgm:pt>
    <dgm:pt modelId="{3C2F14EC-890F-42C6-8B0B-CC8059E42163}" type="pres">
      <dgm:prSet presAssocID="{CA0B88FE-0D56-4C7E-8687-C46A8EBEC76A}" presName="thinLine2b" presStyleLbl="callout" presStyleIdx="1" presStyleCnt="6"/>
      <dgm:spPr/>
    </dgm:pt>
    <dgm:pt modelId="{B64886D0-2C8F-4B40-A16F-42F7E8752E5B}" type="pres">
      <dgm:prSet presAssocID="{CA0B88FE-0D56-4C7E-8687-C46A8EBEC76A}" presName="vertSpace2b" presStyleCnt="0"/>
      <dgm:spPr/>
    </dgm:pt>
    <dgm:pt modelId="{2E86A146-84F5-41AC-AC06-8204CAD32378}" type="pres">
      <dgm:prSet presAssocID="{E0E3A7B3-1BE0-4E8F-A5A3-87572B91A7EB}" presName="horz2" presStyleCnt="0"/>
      <dgm:spPr/>
    </dgm:pt>
    <dgm:pt modelId="{8B708645-E768-428A-BF62-94C58BC73F24}" type="pres">
      <dgm:prSet presAssocID="{E0E3A7B3-1BE0-4E8F-A5A3-87572B91A7EB}" presName="horzSpace2" presStyleCnt="0"/>
      <dgm:spPr/>
    </dgm:pt>
    <dgm:pt modelId="{16092533-FB71-48DF-A858-5DCBFDFC8BE7}" type="pres">
      <dgm:prSet presAssocID="{E0E3A7B3-1BE0-4E8F-A5A3-87572B91A7EB}" presName="tx2" presStyleLbl="revTx" presStyleIdx="4" presStyleCnt="8" custScaleX="105174"/>
      <dgm:spPr/>
    </dgm:pt>
    <dgm:pt modelId="{63BE33D7-F5D8-4832-AB72-75EBA6D844BA}" type="pres">
      <dgm:prSet presAssocID="{E0E3A7B3-1BE0-4E8F-A5A3-87572B91A7EB}" presName="vert2" presStyleCnt="0"/>
      <dgm:spPr/>
    </dgm:pt>
    <dgm:pt modelId="{19B9964C-EDAC-4EBB-981B-9861F0D80340}" type="pres">
      <dgm:prSet presAssocID="{E0E3A7B3-1BE0-4E8F-A5A3-87572B91A7EB}" presName="thinLine2b" presStyleLbl="callout" presStyleIdx="2" presStyleCnt="6"/>
      <dgm:spPr/>
    </dgm:pt>
    <dgm:pt modelId="{C0599E85-0AC1-453F-B9AA-CC664074D65B}" type="pres">
      <dgm:prSet presAssocID="{E0E3A7B3-1BE0-4E8F-A5A3-87572B91A7EB}" presName="vertSpace2b" presStyleCnt="0"/>
      <dgm:spPr/>
    </dgm:pt>
    <dgm:pt modelId="{1F283E10-2AE1-4031-A893-23FF36DCB0D7}" type="pres">
      <dgm:prSet presAssocID="{E1AD7A8D-3E8C-429B-AC1E-2246F3FA652F}" presName="horz2" presStyleCnt="0"/>
      <dgm:spPr/>
    </dgm:pt>
    <dgm:pt modelId="{2CF32059-F27B-4ED7-B310-CB0CC4D2FF2F}" type="pres">
      <dgm:prSet presAssocID="{E1AD7A8D-3E8C-429B-AC1E-2246F3FA652F}" presName="horzSpace2" presStyleCnt="0"/>
      <dgm:spPr/>
    </dgm:pt>
    <dgm:pt modelId="{AF210B18-2844-44A9-8D68-DD10A46F9CC6}" type="pres">
      <dgm:prSet presAssocID="{E1AD7A8D-3E8C-429B-AC1E-2246F3FA652F}" presName="tx2" presStyleLbl="revTx" presStyleIdx="5" presStyleCnt="8" custScaleX="105174"/>
      <dgm:spPr/>
    </dgm:pt>
    <dgm:pt modelId="{C877016F-23B8-414E-BB5E-41FD67DB11B9}" type="pres">
      <dgm:prSet presAssocID="{E1AD7A8D-3E8C-429B-AC1E-2246F3FA652F}" presName="vert2" presStyleCnt="0"/>
      <dgm:spPr/>
    </dgm:pt>
    <dgm:pt modelId="{3E89BC6A-3244-42AB-8A78-1268560100C5}" type="pres">
      <dgm:prSet presAssocID="{E1AD7A8D-3E8C-429B-AC1E-2246F3FA652F}" presName="thinLine2b" presStyleLbl="callout" presStyleIdx="3" presStyleCnt="6"/>
      <dgm:spPr/>
    </dgm:pt>
    <dgm:pt modelId="{67D7D026-F5CF-49C6-A373-DA99BF2D8DD5}" type="pres">
      <dgm:prSet presAssocID="{E1AD7A8D-3E8C-429B-AC1E-2246F3FA652F}" presName="vertSpace2b" presStyleCnt="0"/>
      <dgm:spPr/>
    </dgm:pt>
    <dgm:pt modelId="{318461C9-AD6D-451B-87EE-1FE3B41D832B}" type="pres">
      <dgm:prSet presAssocID="{F0C3EEEB-F395-48BB-8642-D8BAE4BAB4C3}" presName="horz2" presStyleCnt="0"/>
      <dgm:spPr/>
    </dgm:pt>
    <dgm:pt modelId="{ED9016B3-D697-4E3B-ACFA-E3EA7F1B1E1A}" type="pres">
      <dgm:prSet presAssocID="{F0C3EEEB-F395-48BB-8642-D8BAE4BAB4C3}" presName="horzSpace2" presStyleCnt="0"/>
      <dgm:spPr/>
    </dgm:pt>
    <dgm:pt modelId="{BD95B8C5-0768-4A55-8775-762B40C97FCD}" type="pres">
      <dgm:prSet presAssocID="{F0C3EEEB-F395-48BB-8642-D8BAE4BAB4C3}" presName="tx2" presStyleLbl="revTx" presStyleIdx="6" presStyleCnt="8" custScaleX="105174"/>
      <dgm:spPr/>
    </dgm:pt>
    <dgm:pt modelId="{C3E8CA09-C526-4637-BB7C-BE7759E16C3F}" type="pres">
      <dgm:prSet presAssocID="{F0C3EEEB-F395-48BB-8642-D8BAE4BAB4C3}" presName="vert2" presStyleCnt="0"/>
      <dgm:spPr/>
    </dgm:pt>
    <dgm:pt modelId="{3E6DE12C-EE3D-425F-ABCA-8726FF54B7C6}" type="pres">
      <dgm:prSet presAssocID="{F0C3EEEB-F395-48BB-8642-D8BAE4BAB4C3}" presName="thinLine2b" presStyleLbl="callout" presStyleIdx="4" presStyleCnt="6"/>
      <dgm:spPr/>
    </dgm:pt>
    <dgm:pt modelId="{375460AB-79EC-4619-BA57-F5234C888C5B}" type="pres">
      <dgm:prSet presAssocID="{F0C3EEEB-F395-48BB-8642-D8BAE4BAB4C3}" presName="vertSpace2b" presStyleCnt="0"/>
      <dgm:spPr/>
    </dgm:pt>
    <dgm:pt modelId="{E37D2478-B826-4480-86BA-4A54844D1FBD}" type="pres">
      <dgm:prSet presAssocID="{04A33203-4572-4AA9-B4B3-3A9D87F21B4A}" presName="horz2" presStyleCnt="0"/>
      <dgm:spPr/>
    </dgm:pt>
    <dgm:pt modelId="{7A9788A8-A99D-427A-A371-579F06CAB577}" type="pres">
      <dgm:prSet presAssocID="{04A33203-4572-4AA9-B4B3-3A9D87F21B4A}" presName="horzSpace2" presStyleCnt="0"/>
      <dgm:spPr/>
    </dgm:pt>
    <dgm:pt modelId="{DCE36D0C-04E7-40A0-997A-9242D9D4FE8F}" type="pres">
      <dgm:prSet presAssocID="{04A33203-4572-4AA9-B4B3-3A9D87F21B4A}" presName="tx2" presStyleLbl="revTx" presStyleIdx="7" presStyleCnt="8" custScaleX="105174"/>
      <dgm:spPr/>
    </dgm:pt>
    <dgm:pt modelId="{5F882228-6172-404F-B4D2-5D757A8378A1}" type="pres">
      <dgm:prSet presAssocID="{04A33203-4572-4AA9-B4B3-3A9D87F21B4A}" presName="vert2" presStyleCnt="0"/>
      <dgm:spPr/>
    </dgm:pt>
    <dgm:pt modelId="{B498AFF4-BE9D-487D-BBEB-55280E2B7DB4}" type="pres">
      <dgm:prSet presAssocID="{04A33203-4572-4AA9-B4B3-3A9D87F21B4A}" presName="thinLine2b" presStyleLbl="callout" presStyleIdx="5" presStyleCnt="6"/>
      <dgm:spPr/>
    </dgm:pt>
    <dgm:pt modelId="{6E4A956B-FC99-4ADF-BEC4-11E83956BF00}" type="pres">
      <dgm:prSet presAssocID="{04A33203-4572-4AA9-B4B3-3A9D87F21B4A}" presName="vertSpace2b" presStyleCnt="0"/>
      <dgm:spPr/>
    </dgm:pt>
  </dgm:ptLst>
  <dgm:cxnLst>
    <dgm:cxn modelId="{EA887C0C-EFB7-41C1-8BAB-BCAF849CD67B}" srcId="{A2FBAB67-B282-4109-907B-BAC25C827896}" destId="{25F509C4-2025-4DD7-AE75-498F63A42EF6}" srcOrd="1" destOrd="0" parTransId="{79ED4774-F58E-4E4F-A015-3C7D9D1D3385}" sibTransId="{D3F03BA6-C9FD-475D-B5CA-A1266296317A}"/>
    <dgm:cxn modelId="{0E0A9E1B-B6F8-4115-90B9-E2F879F9B948}" type="presOf" srcId="{04A33203-4572-4AA9-B4B3-3A9D87F21B4A}" destId="{DCE36D0C-04E7-40A0-997A-9242D9D4FE8F}" srcOrd="0" destOrd="0" presId="urn:microsoft.com/office/officeart/2008/layout/LinedList"/>
    <dgm:cxn modelId="{D97EB21B-01BF-4FF3-80F7-90C253C8280E}" srcId="{25F509C4-2025-4DD7-AE75-498F63A42EF6}" destId="{E1AD7A8D-3E8C-429B-AC1E-2246F3FA652F}" srcOrd="3" destOrd="0" parTransId="{6FB8BC3C-25DA-4600-A725-A7D36E3EBFF0}" sibTransId="{6CF7C416-741D-4D23-97F7-732E1DF10B7E}"/>
    <dgm:cxn modelId="{BC0B8633-977F-4034-B6A6-601782AF6B23}" srcId="{25F509C4-2025-4DD7-AE75-498F63A42EF6}" destId="{04A33203-4572-4AA9-B4B3-3A9D87F21B4A}" srcOrd="5" destOrd="0" parTransId="{4DF145F2-FF13-4CC0-A5E1-1760BBE1F26C}" sibTransId="{A98958CF-B81A-4DBD-BF9F-18621B87A99D}"/>
    <dgm:cxn modelId="{F9B33536-2482-4612-B946-1CA21939C94B}" type="presOf" srcId="{E0E3A7B3-1BE0-4E8F-A5A3-87572B91A7EB}" destId="{16092533-FB71-48DF-A858-5DCBFDFC8BE7}" srcOrd="0" destOrd="0" presId="urn:microsoft.com/office/officeart/2008/layout/LinedList"/>
    <dgm:cxn modelId="{5C303369-3240-4552-99D9-684375D583B2}" type="presOf" srcId="{E1AD7A8D-3E8C-429B-AC1E-2246F3FA652F}" destId="{AF210B18-2844-44A9-8D68-DD10A46F9CC6}" srcOrd="0" destOrd="0" presId="urn:microsoft.com/office/officeart/2008/layout/LinedList"/>
    <dgm:cxn modelId="{8F9DB76B-6ACF-4166-9812-3659D411EF3E}" type="presOf" srcId="{2AA82F4A-CC03-4EC5-9CA0-8CB91E445F01}" destId="{478EF9F7-7C3C-441E-8351-F5717E7B13A8}" srcOrd="0" destOrd="0" presId="urn:microsoft.com/office/officeart/2008/layout/LinedList"/>
    <dgm:cxn modelId="{ACE04D6D-7799-494E-8AE0-37125C78364E}" type="presOf" srcId="{CA0B88FE-0D56-4C7E-8687-C46A8EBEC76A}" destId="{5CF64368-D8A9-4685-A40E-640C0744D39F}" srcOrd="0" destOrd="0" presId="urn:microsoft.com/office/officeart/2008/layout/LinedList"/>
    <dgm:cxn modelId="{C1E44555-166C-4249-A69D-0243EC56C73F}" srcId="{25F509C4-2025-4DD7-AE75-498F63A42EF6}" destId="{F0C3EEEB-F395-48BB-8642-D8BAE4BAB4C3}" srcOrd="4" destOrd="0" parTransId="{FCF17403-C6BD-47FB-A3C1-DAC012CA1CB8}" sibTransId="{CC46DCEB-C24C-4F74-9FDD-1CDB3D124DC4}"/>
    <dgm:cxn modelId="{86615C83-55D1-426F-8261-EBE39E054320}" type="presOf" srcId="{F0C3EEEB-F395-48BB-8642-D8BAE4BAB4C3}" destId="{BD95B8C5-0768-4A55-8775-762B40C97FCD}" srcOrd="0" destOrd="0" presId="urn:microsoft.com/office/officeart/2008/layout/LinedList"/>
    <dgm:cxn modelId="{E7FB0BA9-3590-4412-BA94-318F4D5363A2}" srcId="{A2FBAB67-B282-4109-907B-BAC25C827896}" destId="{0033BF25-CE6E-418E-B8D4-4DCEC5743177}" srcOrd="0" destOrd="0" parTransId="{ACC74D85-BD96-4B20-A1AC-9082AC5893FC}" sibTransId="{1DBF9B8A-596A-4376-9ACD-E53C4B644F19}"/>
    <dgm:cxn modelId="{AA188DAA-5E9A-49DC-9E3B-0E60C8BE6E66}" srcId="{25F509C4-2025-4DD7-AE75-498F63A42EF6}" destId="{CA0B88FE-0D56-4C7E-8687-C46A8EBEC76A}" srcOrd="1" destOrd="0" parTransId="{D074D3BF-053D-4150-90EA-788BDF967F5E}" sibTransId="{1FD8C92D-1833-47D0-8147-C71CA33F8082}"/>
    <dgm:cxn modelId="{D06510D3-8EA3-4EBC-B3F3-5008C38B5795}" srcId="{25F509C4-2025-4DD7-AE75-498F63A42EF6}" destId="{E0E3A7B3-1BE0-4E8F-A5A3-87572B91A7EB}" srcOrd="2" destOrd="0" parTransId="{5F91B5DD-6125-4BFD-B78A-0FA928697FF6}" sibTransId="{8FED1724-C654-4C19-A835-942E0C4637E9}"/>
    <dgm:cxn modelId="{AD0ABCE2-25C1-4810-9948-8E8C7C38E0B9}" type="presOf" srcId="{0033BF25-CE6E-418E-B8D4-4DCEC5743177}" destId="{0F08D62E-76CD-4D44-8500-66FDA1F64FB2}" srcOrd="0" destOrd="0" presId="urn:microsoft.com/office/officeart/2008/layout/LinedList"/>
    <dgm:cxn modelId="{A8C0DCEE-4BBD-4F70-B041-05BC1E11EDE7}" type="presOf" srcId="{25F509C4-2025-4DD7-AE75-498F63A42EF6}" destId="{C364FABA-0727-4C1D-BAEC-FA20E34FE234}" srcOrd="0" destOrd="0" presId="urn:microsoft.com/office/officeart/2008/layout/LinedList"/>
    <dgm:cxn modelId="{6B7A83FA-FD52-4660-90BB-E4B0CA12F487}" type="presOf" srcId="{A2FBAB67-B282-4109-907B-BAC25C827896}" destId="{34F2AEA4-B903-4CCA-A772-EB34BAAF9FEC}" srcOrd="0" destOrd="0" presId="urn:microsoft.com/office/officeart/2008/layout/LinedList"/>
    <dgm:cxn modelId="{089555FF-20AA-4DB2-81EF-BD087613EF0B}" srcId="{25F509C4-2025-4DD7-AE75-498F63A42EF6}" destId="{2AA82F4A-CC03-4EC5-9CA0-8CB91E445F01}" srcOrd="0" destOrd="0" parTransId="{6E8B0DA7-C195-4B2D-AD7A-8E146EC6DEB2}" sibTransId="{D2409153-12A3-4643-9F99-502FB6E77D68}"/>
    <dgm:cxn modelId="{10B922AF-791F-4AE7-99F4-B3824B0B5235}" type="presParOf" srcId="{34F2AEA4-B903-4CCA-A772-EB34BAAF9FEC}" destId="{35B1DFEF-DC8D-47B2-A9D7-E314BF589BAD}" srcOrd="0" destOrd="0" presId="urn:microsoft.com/office/officeart/2008/layout/LinedList"/>
    <dgm:cxn modelId="{C3875A6E-16BE-421F-9D9C-2519625E57D9}" type="presParOf" srcId="{34F2AEA4-B903-4CCA-A772-EB34BAAF9FEC}" destId="{EDCBCA20-6032-4116-93AC-8E046FE57A1A}" srcOrd="1" destOrd="0" presId="urn:microsoft.com/office/officeart/2008/layout/LinedList"/>
    <dgm:cxn modelId="{CFEF6D57-D762-462C-9438-EE70C75B4E60}" type="presParOf" srcId="{EDCBCA20-6032-4116-93AC-8E046FE57A1A}" destId="{0F08D62E-76CD-4D44-8500-66FDA1F64FB2}" srcOrd="0" destOrd="0" presId="urn:microsoft.com/office/officeart/2008/layout/LinedList"/>
    <dgm:cxn modelId="{5E50B832-42D4-42B7-A142-C8FD9C878279}" type="presParOf" srcId="{EDCBCA20-6032-4116-93AC-8E046FE57A1A}" destId="{DA8BCDA8-3C0E-435A-B9D9-88AFD56C426C}" srcOrd="1" destOrd="0" presId="urn:microsoft.com/office/officeart/2008/layout/LinedList"/>
    <dgm:cxn modelId="{AE46E72E-57AB-4E8E-86DA-732405C7476F}" type="presParOf" srcId="{34F2AEA4-B903-4CCA-A772-EB34BAAF9FEC}" destId="{6081B80D-B7A2-40D1-B96B-F9481514F844}" srcOrd="2" destOrd="0" presId="urn:microsoft.com/office/officeart/2008/layout/LinedList"/>
    <dgm:cxn modelId="{D66C354D-DFD1-4508-A9F6-CD1A71F68318}" type="presParOf" srcId="{34F2AEA4-B903-4CCA-A772-EB34BAAF9FEC}" destId="{E19F12FF-B499-4BB9-B4CC-37175622F003}" srcOrd="3" destOrd="0" presId="urn:microsoft.com/office/officeart/2008/layout/LinedList"/>
    <dgm:cxn modelId="{42FD65A7-4E98-4EAC-ACA3-BE3E06045A27}" type="presParOf" srcId="{E19F12FF-B499-4BB9-B4CC-37175622F003}" destId="{C364FABA-0727-4C1D-BAEC-FA20E34FE234}" srcOrd="0" destOrd="0" presId="urn:microsoft.com/office/officeart/2008/layout/LinedList"/>
    <dgm:cxn modelId="{543BFE48-2F72-4212-ABA0-F09AF9060CDC}" type="presParOf" srcId="{E19F12FF-B499-4BB9-B4CC-37175622F003}" destId="{4513ECFF-76DE-409B-8954-614074CC1B82}" srcOrd="1" destOrd="0" presId="urn:microsoft.com/office/officeart/2008/layout/LinedList"/>
    <dgm:cxn modelId="{8549D21E-CBEB-4A24-A026-CFF80E44A417}" type="presParOf" srcId="{4513ECFF-76DE-409B-8954-614074CC1B82}" destId="{12839AA7-724C-4207-976A-4999856E4A58}" srcOrd="0" destOrd="0" presId="urn:microsoft.com/office/officeart/2008/layout/LinedList"/>
    <dgm:cxn modelId="{9AB755B3-875C-4479-9F15-CE8C28127BC0}" type="presParOf" srcId="{4513ECFF-76DE-409B-8954-614074CC1B82}" destId="{CC38409F-DC44-4FA8-8D7E-AE70EE97064E}" srcOrd="1" destOrd="0" presId="urn:microsoft.com/office/officeart/2008/layout/LinedList"/>
    <dgm:cxn modelId="{989C57AC-E37C-41B5-A895-C5E2F4D98140}" type="presParOf" srcId="{CC38409F-DC44-4FA8-8D7E-AE70EE97064E}" destId="{F9A16DC1-CC76-426A-8354-501FD5522950}" srcOrd="0" destOrd="0" presId="urn:microsoft.com/office/officeart/2008/layout/LinedList"/>
    <dgm:cxn modelId="{4E8354D4-35A4-4854-8390-7764FC6F39EF}" type="presParOf" srcId="{CC38409F-DC44-4FA8-8D7E-AE70EE97064E}" destId="{478EF9F7-7C3C-441E-8351-F5717E7B13A8}" srcOrd="1" destOrd="0" presId="urn:microsoft.com/office/officeart/2008/layout/LinedList"/>
    <dgm:cxn modelId="{2DD384E0-FB1F-4ED2-BDF8-5130541D6C8A}" type="presParOf" srcId="{CC38409F-DC44-4FA8-8D7E-AE70EE97064E}" destId="{65495C24-7881-492C-8487-245DD42C2B2E}" srcOrd="2" destOrd="0" presId="urn:microsoft.com/office/officeart/2008/layout/LinedList"/>
    <dgm:cxn modelId="{B221FB52-5D8F-4086-A89B-4DD90A0195FD}" type="presParOf" srcId="{4513ECFF-76DE-409B-8954-614074CC1B82}" destId="{4DE95D97-8642-4F5A-AA2B-0BDD8E87CF26}" srcOrd="2" destOrd="0" presId="urn:microsoft.com/office/officeart/2008/layout/LinedList"/>
    <dgm:cxn modelId="{C8C32FD9-1876-4563-8F4C-EA67440DDE36}" type="presParOf" srcId="{4513ECFF-76DE-409B-8954-614074CC1B82}" destId="{FB3E4E15-392B-48E6-8266-0A50B310FDAF}" srcOrd="3" destOrd="0" presId="urn:microsoft.com/office/officeart/2008/layout/LinedList"/>
    <dgm:cxn modelId="{379F4174-7F71-4A0F-A779-ACF598FD86BB}" type="presParOf" srcId="{4513ECFF-76DE-409B-8954-614074CC1B82}" destId="{F24DD628-D19B-47AD-95A6-99B635FB6DED}" srcOrd="4" destOrd="0" presId="urn:microsoft.com/office/officeart/2008/layout/LinedList"/>
    <dgm:cxn modelId="{BD3927D9-5FEF-4296-9CCE-4DE890EC5241}" type="presParOf" srcId="{F24DD628-D19B-47AD-95A6-99B635FB6DED}" destId="{4E7B0B64-3DF8-4709-899C-AADD7C8ED120}" srcOrd="0" destOrd="0" presId="urn:microsoft.com/office/officeart/2008/layout/LinedList"/>
    <dgm:cxn modelId="{BCEEFD81-8045-4ABE-A537-2807F1AC30E9}" type="presParOf" srcId="{F24DD628-D19B-47AD-95A6-99B635FB6DED}" destId="{5CF64368-D8A9-4685-A40E-640C0744D39F}" srcOrd="1" destOrd="0" presId="urn:microsoft.com/office/officeart/2008/layout/LinedList"/>
    <dgm:cxn modelId="{779C9399-C571-4056-8F2A-9D3AA90CB49B}" type="presParOf" srcId="{F24DD628-D19B-47AD-95A6-99B635FB6DED}" destId="{09420EDE-8350-4BE5-8C22-C776FCF3B40B}" srcOrd="2" destOrd="0" presId="urn:microsoft.com/office/officeart/2008/layout/LinedList"/>
    <dgm:cxn modelId="{EAD85FFC-5E12-4AB2-8C0C-650CCD6C7E17}" type="presParOf" srcId="{4513ECFF-76DE-409B-8954-614074CC1B82}" destId="{3C2F14EC-890F-42C6-8B0B-CC8059E42163}" srcOrd="5" destOrd="0" presId="urn:microsoft.com/office/officeart/2008/layout/LinedList"/>
    <dgm:cxn modelId="{FDB23155-61E1-4226-B7C3-B0197D0E453D}" type="presParOf" srcId="{4513ECFF-76DE-409B-8954-614074CC1B82}" destId="{B64886D0-2C8F-4B40-A16F-42F7E8752E5B}" srcOrd="6" destOrd="0" presId="urn:microsoft.com/office/officeart/2008/layout/LinedList"/>
    <dgm:cxn modelId="{D6ED78E3-CEB4-4472-A448-8B2754BE38DE}" type="presParOf" srcId="{4513ECFF-76DE-409B-8954-614074CC1B82}" destId="{2E86A146-84F5-41AC-AC06-8204CAD32378}" srcOrd="7" destOrd="0" presId="urn:microsoft.com/office/officeart/2008/layout/LinedList"/>
    <dgm:cxn modelId="{D9E4C79B-46F5-44D6-9DA8-3D4BFEEDDC4C}" type="presParOf" srcId="{2E86A146-84F5-41AC-AC06-8204CAD32378}" destId="{8B708645-E768-428A-BF62-94C58BC73F24}" srcOrd="0" destOrd="0" presId="urn:microsoft.com/office/officeart/2008/layout/LinedList"/>
    <dgm:cxn modelId="{76160BFD-369F-4FD9-BC01-6C2C3C0C375B}" type="presParOf" srcId="{2E86A146-84F5-41AC-AC06-8204CAD32378}" destId="{16092533-FB71-48DF-A858-5DCBFDFC8BE7}" srcOrd="1" destOrd="0" presId="urn:microsoft.com/office/officeart/2008/layout/LinedList"/>
    <dgm:cxn modelId="{D981C446-1F7E-4978-873F-A63599AA759D}" type="presParOf" srcId="{2E86A146-84F5-41AC-AC06-8204CAD32378}" destId="{63BE33D7-F5D8-4832-AB72-75EBA6D844BA}" srcOrd="2" destOrd="0" presId="urn:microsoft.com/office/officeart/2008/layout/LinedList"/>
    <dgm:cxn modelId="{8C48ACBA-068E-4F33-ADEE-58CC3E47C9DB}" type="presParOf" srcId="{4513ECFF-76DE-409B-8954-614074CC1B82}" destId="{19B9964C-EDAC-4EBB-981B-9861F0D80340}" srcOrd="8" destOrd="0" presId="urn:microsoft.com/office/officeart/2008/layout/LinedList"/>
    <dgm:cxn modelId="{6A8AE4A1-F334-4D49-A585-B5077D4DC6D9}" type="presParOf" srcId="{4513ECFF-76DE-409B-8954-614074CC1B82}" destId="{C0599E85-0AC1-453F-B9AA-CC664074D65B}" srcOrd="9" destOrd="0" presId="urn:microsoft.com/office/officeart/2008/layout/LinedList"/>
    <dgm:cxn modelId="{625C7301-59B3-4C16-B033-A749370CD4F0}" type="presParOf" srcId="{4513ECFF-76DE-409B-8954-614074CC1B82}" destId="{1F283E10-2AE1-4031-A893-23FF36DCB0D7}" srcOrd="10" destOrd="0" presId="urn:microsoft.com/office/officeart/2008/layout/LinedList"/>
    <dgm:cxn modelId="{C766ABB1-4916-4228-BBA5-331F5E4EB80A}" type="presParOf" srcId="{1F283E10-2AE1-4031-A893-23FF36DCB0D7}" destId="{2CF32059-F27B-4ED7-B310-CB0CC4D2FF2F}" srcOrd="0" destOrd="0" presId="urn:microsoft.com/office/officeart/2008/layout/LinedList"/>
    <dgm:cxn modelId="{6DA447F1-E71C-4279-907C-E16E3E81945C}" type="presParOf" srcId="{1F283E10-2AE1-4031-A893-23FF36DCB0D7}" destId="{AF210B18-2844-44A9-8D68-DD10A46F9CC6}" srcOrd="1" destOrd="0" presId="urn:microsoft.com/office/officeart/2008/layout/LinedList"/>
    <dgm:cxn modelId="{88C4E57C-E9E5-4FD4-8164-21DFAF0FEFCC}" type="presParOf" srcId="{1F283E10-2AE1-4031-A893-23FF36DCB0D7}" destId="{C877016F-23B8-414E-BB5E-41FD67DB11B9}" srcOrd="2" destOrd="0" presId="urn:microsoft.com/office/officeart/2008/layout/LinedList"/>
    <dgm:cxn modelId="{5E377E6F-4DAB-47BD-8883-C7A3A83386D7}" type="presParOf" srcId="{4513ECFF-76DE-409B-8954-614074CC1B82}" destId="{3E89BC6A-3244-42AB-8A78-1268560100C5}" srcOrd="11" destOrd="0" presId="urn:microsoft.com/office/officeart/2008/layout/LinedList"/>
    <dgm:cxn modelId="{D5EDADB4-D51E-4976-844F-0AA31204E791}" type="presParOf" srcId="{4513ECFF-76DE-409B-8954-614074CC1B82}" destId="{67D7D026-F5CF-49C6-A373-DA99BF2D8DD5}" srcOrd="12" destOrd="0" presId="urn:microsoft.com/office/officeart/2008/layout/LinedList"/>
    <dgm:cxn modelId="{F7944F10-AD6E-499C-B551-BA54DA2E84CA}" type="presParOf" srcId="{4513ECFF-76DE-409B-8954-614074CC1B82}" destId="{318461C9-AD6D-451B-87EE-1FE3B41D832B}" srcOrd="13" destOrd="0" presId="urn:microsoft.com/office/officeart/2008/layout/LinedList"/>
    <dgm:cxn modelId="{EC0E7070-1FF4-48BC-B1EE-AA7360B7EEC2}" type="presParOf" srcId="{318461C9-AD6D-451B-87EE-1FE3B41D832B}" destId="{ED9016B3-D697-4E3B-ACFA-E3EA7F1B1E1A}" srcOrd="0" destOrd="0" presId="urn:microsoft.com/office/officeart/2008/layout/LinedList"/>
    <dgm:cxn modelId="{07CB10E0-83B1-42D6-B058-6C3B7BC75BAE}" type="presParOf" srcId="{318461C9-AD6D-451B-87EE-1FE3B41D832B}" destId="{BD95B8C5-0768-4A55-8775-762B40C97FCD}" srcOrd="1" destOrd="0" presId="urn:microsoft.com/office/officeart/2008/layout/LinedList"/>
    <dgm:cxn modelId="{BDC6E31F-8149-4857-AA9A-FDACB83D1A61}" type="presParOf" srcId="{318461C9-AD6D-451B-87EE-1FE3B41D832B}" destId="{C3E8CA09-C526-4637-BB7C-BE7759E16C3F}" srcOrd="2" destOrd="0" presId="urn:microsoft.com/office/officeart/2008/layout/LinedList"/>
    <dgm:cxn modelId="{4B6F9678-FFB4-4D9C-BDEE-F59BBD5A2DCB}" type="presParOf" srcId="{4513ECFF-76DE-409B-8954-614074CC1B82}" destId="{3E6DE12C-EE3D-425F-ABCA-8726FF54B7C6}" srcOrd="14" destOrd="0" presId="urn:microsoft.com/office/officeart/2008/layout/LinedList"/>
    <dgm:cxn modelId="{C4D514C5-3C0A-4112-A6DE-26C278171B15}" type="presParOf" srcId="{4513ECFF-76DE-409B-8954-614074CC1B82}" destId="{375460AB-79EC-4619-BA57-F5234C888C5B}" srcOrd="15" destOrd="0" presId="urn:microsoft.com/office/officeart/2008/layout/LinedList"/>
    <dgm:cxn modelId="{115BE89E-D256-4FBA-8F41-A516761A9C55}" type="presParOf" srcId="{4513ECFF-76DE-409B-8954-614074CC1B82}" destId="{E37D2478-B826-4480-86BA-4A54844D1FBD}" srcOrd="16" destOrd="0" presId="urn:microsoft.com/office/officeart/2008/layout/LinedList"/>
    <dgm:cxn modelId="{DD61BC1B-7727-4D49-BD42-A22354DAD022}" type="presParOf" srcId="{E37D2478-B826-4480-86BA-4A54844D1FBD}" destId="{7A9788A8-A99D-427A-A371-579F06CAB577}" srcOrd="0" destOrd="0" presId="urn:microsoft.com/office/officeart/2008/layout/LinedList"/>
    <dgm:cxn modelId="{996A8B26-BB77-4D4D-A1B4-8A8B7F702B1F}" type="presParOf" srcId="{E37D2478-B826-4480-86BA-4A54844D1FBD}" destId="{DCE36D0C-04E7-40A0-997A-9242D9D4FE8F}" srcOrd="1" destOrd="0" presId="urn:microsoft.com/office/officeart/2008/layout/LinedList"/>
    <dgm:cxn modelId="{D04F8984-2678-4BA3-84B8-3686A99D3C90}" type="presParOf" srcId="{E37D2478-B826-4480-86BA-4A54844D1FBD}" destId="{5F882228-6172-404F-B4D2-5D757A8378A1}" srcOrd="2" destOrd="0" presId="urn:microsoft.com/office/officeart/2008/layout/LinedList"/>
    <dgm:cxn modelId="{F76A02C7-196A-4DBF-82EA-0F3F7D7BD3F0}" type="presParOf" srcId="{4513ECFF-76DE-409B-8954-614074CC1B82}" destId="{B498AFF4-BE9D-487D-BBEB-55280E2B7DB4}" srcOrd="17" destOrd="0" presId="urn:microsoft.com/office/officeart/2008/layout/LinedList"/>
    <dgm:cxn modelId="{F4FB7D2B-8524-4347-8466-951031497CE5}" type="presParOf" srcId="{4513ECFF-76DE-409B-8954-614074CC1B82}" destId="{6E4A956B-FC99-4ADF-BEC4-11E83956BF00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B209B-CDF9-451D-85A6-72EC65F644EB}">
      <dsp:nvSpPr>
        <dsp:cNvPr id="0" name=""/>
        <dsp:cNvSpPr/>
      </dsp:nvSpPr>
      <dsp:spPr>
        <a:xfrm>
          <a:off x="0" y="2013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71A89-278B-44E6-AE33-E8234B06E508}">
      <dsp:nvSpPr>
        <dsp:cNvPr id="0" name=""/>
        <dsp:cNvSpPr/>
      </dsp:nvSpPr>
      <dsp:spPr>
        <a:xfrm>
          <a:off x="0" y="2013"/>
          <a:ext cx="1944000" cy="1996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Przetwórstwo </a:t>
          </a:r>
          <a:b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 wprowadzanie do obrotu produktów rolnych</a:t>
          </a:r>
        </a:p>
      </dsp:txBody>
      <dsp:txXfrm>
        <a:off x="0" y="2013"/>
        <a:ext cx="1944000" cy="1996875"/>
      </dsp:txXfrm>
    </dsp:sp>
    <dsp:sp modelId="{22F9B40C-6D1C-4699-8B26-79CD4C14B5AA}">
      <dsp:nvSpPr>
        <dsp:cNvPr id="0" name=""/>
        <dsp:cNvSpPr/>
      </dsp:nvSpPr>
      <dsp:spPr>
        <a:xfrm>
          <a:off x="2089800" y="101857"/>
          <a:ext cx="7630200" cy="4597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50 % dla przedsiębiorstw</a:t>
          </a:r>
        </a:p>
      </dsp:txBody>
      <dsp:txXfrm>
        <a:off x="2089800" y="101857"/>
        <a:ext cx="7630200" cy="459740"/>
      </dsp:txXfrm>
    </dsp:sp>
    <dsp:sp modelId="{3DA2599A-2BB7-4F0D-98E5-C384739B6240}">
      <dsp:nvSpPr>
        <dsp:cNvPr id="0" name=""/>
        <dsp:cNvSpPr/>
      </dsp:nvSpPr>
      <dsp:spPr>
        <a:xfrm>
          <a:off x="1944000" y="561598"/>
          <a:ext cx="777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2052BE-F8F2-4906-8F4A-123EED4B6BC6}">
      <dsp:nvSpPr>
        <dsp:cNvPr id="0" name=""/>
        <dsp:cNvSpPr/>
      </dsp:nvSpPr>
      <dsp:spPr>
        <a:xfrm>
          <a:off x="2089800" y="661441"/>
          <a:ext cx="7630200" cy="606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60 % dla grup producentów rolnych i ich związków, spółdzielni, spółdzielni rolników, organizacji producentów i ich zrzeszeń</a:t>
          </a:r>
          <a:b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nie więcej niż 10 mln PLN</a:t>
          </a:r>
        </a:p>
      </dsp:txBody>
      <dsp:txXfrm>
        <a:off x="2089800" y="661441"/>
        <a:ext cx="7630200" cy="606810"/>
      </dsp:txXfrm>
    </dsp:sp>
    <dsp:sp modelId="{E068F8D1-A070-4E6B-8F7A-28097F165516}">
      <dsp:nvSpPr>
        <dsp:cNvPr id="0" name=""/>
        <dsp:cNvSpPr/>
      </dsp:nvSpPr>
      <dsp:spPr>
        <a:xfrm>
          <a:off x="1944000" y="1268252"/>
          <a:ext cx="777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8A9EF-96A0-4F9D-B1DD-4EFCE68E38FE}">
      <dsp:nvSpPr>
        <dsp:cNvPr id="0" name=""/>
        <dsp:cNvSpPr/>
      </dsp:nvSpPr>
      <dsp:spPr>
        <a:xfrm>
          <a:off x="0" y="1998888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3F5E80-9C4A-43D8-8D32-E89F0038822E}">
      <dsp:nvSpPr>
        <dsp:cNvPr id="0" name=""/>
        <dsp:cNvSpPr/>
      </dsp:nvSpPr>
      <dsp:spPr>
        <a:xfrm>
          <a:off x="0" y="1998888"/>
          <a:ext cx="1944000" cy="14044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B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Przetwórstwo </a:t>
          </a:r>
          <a:b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 wprowadzanie do obrotu ekologicznych produktów rolnych</a:t>
          </a:r>
        </a:p>
      </dsp:txBody>
      <dsp:txXfrm>
        <a:off x="0" y="1998888"/>
        <a:ext cx="1944000" cy="1404422"/>
      </dsp:txXfrm>
    </dsp:sp>
    <dsp:sp modelId="{C690DC77-7BEE-4EDF-BE71-0A78B4E475F8}">
      <dsp:nvSpPr>
        <dsp:cNvPr id="0" name=""/>
        <dsp:cNvSpPr/>
      </dsp:nvSpPr>
      <dsp:spPr>
        <a:xfrm>
          <a:off x="2089800" y="2098732"/>
          <a:ext cx="7630200" cy="13994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60 %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nie więcej niż 10 mln PLN</a:t>
          </a:r>
        </a:p>
      </dsp:txBody>
      <dsp:txXfrm>
        <a:off x="2089800" y="2098732"/>
        <a:ext cx="7630200" cy="1399409"/>
      </dsp:txXfrm>
    </dsp:sp>
    <dsp:sp modelId="{4AA02DC5-3727-4421-9A99-F74845DA6D36}">
      <dsp:nvSpPr>
        <dsp:cNvPr id="0" name=""/>
        <dsp:cNvSpPr/>
      </dsp:nvSpPr>
      <dsp:spPr>
        <a:xfrm>
          <a:off x="1944000" y="3498142"/>
          <a:ext cx="777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7358F5-32F5-4A8F-87B1-58DB8A31D491}">
      <dsp:nvSpPr>
        <dsp:cNvPr id="0" name=""/>
        <dsp:cNvSpPr/>
      </dsp:nvSpPr>
      <dsp:spPr>
        <a:xfrm>
          <a:off x="9667" y="103"/>
          <a:ext cx="9890332" cy="131625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PROW 2007-2013 – 1 100 mln Euro</a:t>
          </a:r>
          <a:endParaRPr lang="pl-PL" sz="24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219" y="38655"/>
        <a:ext cx="9813228" cy="1239146"/>
      </dsp:txXfrm>
    </dsp:sp>
    <dsp:sp modelId="{A54B1EDE-B1C5-4966-9BA9-44DCDE7B4A04}">
      <dsp:nvSpPr>
        <dsp:cNvPr id="0" name=""/>
        <dsp:cNvSpPr/>
      </dsp:nvSpPr>
      <dsp:spPr>
        <a:xfrm>
          <a:off x="94837" y="1489608"/>
          <a:ext cx="9719997" cy="1349195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PROW 2014-2020 – 850 mln Euro</a:t>
          </a:r>
          <a:endParaRPr lang="pl-PL" sz="24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4354" y="1529125"/>
        <a:ext cx="9640963" cy="1270161"/>
      </dsp:txXfrm>
    </dsp:sp>
    <dsp:sp modelId="{47FD6A91-0383-4701-8A09-957655854434}">
      <dsp:nvSpPr>
        <dsp:cNvPr id="0" name=""/>
        <dsp:cNvSpPr/>
      </dsp:nvSpPr>
      <dsp:spPr>
        <a:xfrm>
          <a:off x="28975" y="3003750"/>
          <a:ext cx="9871024" cy="131625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PS WPR 2023–2027 – 204 mln Euro</a:t>
          </a:r>
          <a:endParaRPr lang="pl-PL" sz="24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527" y="3042302"/>
        <a:ext cx="9793920" cy="12391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4205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4254"/>
          <a:ext cx="1949617" cy="4662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KPO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254"/>
        <a:ext cx="1949617" cy="4662295"/>
      </dsp:txXfrm>
    </dsp:sp>
    <dsp:sp modelId="{A7CB5806-04D6-4041-B2CD-212D1FA4F261}">
      <dsp:nvSpPr>
        <dsp:cNvPr id="0" name=""/>
        <dsp:cNvSpPr/>
      </dsp:nvSpPr>
      <dsp:spPr>
        <a:xfrm>
          <a:off x="2095275" y="131638"/>
          <a:ext cx="7622748" cy="1920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Nabór dla MŚP  - listopad 2022 r.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b="1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wnioski złożone: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2056</a:t>
          </a: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kwota dofinansowania: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6,07 mld PLN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limit środków: 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ok. 808 mln Euro (3,62 mld PLN)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95275" y="131638"/>
        <a:ext cx="7622748" cy="1920638"/>
      </dsp:txXfrm>
    </dsp:sp>
    <dsp:sp modelId="{771E4BA9-0E78-46F1-BE0F-05A5218C15AD}">
      <dsp:nvSpPr>
        <dsp:cNvPr id="0" name=""/>
        <dsp:cNvSpPr/>
      </dsp:nvSpPr>
      <dsp:spPr>
        <a:xfrm>
          <a:off x="1949617" y="2052276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81BFA-3F24-4363-B357-3961AAFB19A1}">
      <dsp:nvSpPr>
        <dsp:cNvPr id="0" name=""/>
        <dsp:cNvSpPr/>
      </dsp:nvSpPr>
      <dsp:spPr>
        <a:xfrm>
          <a:off x="2095275" y="2179709"/>
          <a:ext cx="7622748" cy="2548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Nabór na „centra dystrybucji” - czerwiec 2023 r.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1600" b="1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wnioski złożone: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875</a:t>
          </a: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kwota dofinansowania: 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4,48 mld PLN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limit środków: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ok. 382,8 mln Euro (1,72 mld PLN)</a:t>
          </a:r>
        </a:p>
      </dsp:txBody>
      <dsp:txXfrm>
        <a:off x="2095275" y="2179709"/>
        <a:ext cx="7622748" cy="2548652"/>
      </dsp:txXfrm>
    </dsp:sp>
    <dsp:sp modelId="{0F11AAA9-8ED2-42C7-BD20-E63FB735CB18}">
      <dsp:nvSpPr>
        <dsp:cNvPr id="0" name=""/>
        <dsp:cNvSpPr/>
      </dsp:nvSpPr>
      <dsp:spPr>
        <a:xfrm>
          <a:off x="1949617" y="4728361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22304-4199-4583-8601-E16357D42E30}">
      <dsp:nvSpPr>
        <dsp:cNvPr id="0" name=""/>
        <dsp:cNvSpPr/>
      </dsp:nvSpPr>
      <dsp:spPr>
        <a:xfrm>
          <a:off x="0" y="182264"/>
          <a:ext cx="7740000" cy="738268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przedsiębiorstwa MŚP prowadzące lub planujące rozpocząć działalność w zakresie </a:t>
          </a:r>
          <a:r>
            <a:rPr lang="pl-PL" sz="1600" b="1" i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przetwarzania produktów rolnych (bez obrotu hurtowego)</a:t>
          </a:r>
        </a:p>
      </dsp:txBody>
      <dsp:txXfrm>
        <a:off x="36039" y="218303"/>
        <a:ext cx="7667922" cy="666190"/>
      </dsp:txXfrm>
    </dsp:sp>
    <dsp:sp modelId="{54CE816E-BC33-404A-98CC-C9EDE86B3520}">
      <dsp:nvSpPr>
        <dsp:cNvPr id="0" name=""/>
        <dsp:cNvSpPr/>
      </dsp:nvSpPr>
      <dsp:spPr>
        <a:xfrm>
          <a:off x="0" y="1054001"/>
          <a:ext cx="7740000" cy="86711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grupy producentów rolnych i ich związki, spółdzielnie, spółdzielnie 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rolników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organizacje producentów i ich zrzeszenia, organizacje międzybranżowe prowadzące lub planujące rozpocząć działalność w zakresie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przetwarzania lub wprowadzania do obrotu produktów rolnych</a:t>
          </a:r>
        </a:p>
      </dsp:txBody>
      <dsp:txXfrm>
        <a:off x="42329" y="1096330"/>
        <a:ext cx="7655342" cy="78245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783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829"/>
          <a:ext cx="1949617" cy="4430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kwalifikowane</a:t>
          </a:r>
          <a:b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829"/>
        <a:ext cx="1949617" cy="4430834"/>
      </dsp:txXfrm>
    </dsp:sp>
    <dsp:sp modelId="{A7CB5806-04D6-4041-B2CD-212D1FA4F261}">
      <dsp:nvSpPr>
        <dsp:cNvPr id="0" name=""/>
        <dsp:cNvSpPr/>
      </dsp:nvSpPr>
      <dsp:spPr>
        <a:xfrm>
          <a:off x="2095275" y="54739"/>
          <a:ext cx="7622748" cy="813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Budowa, modernizacja lub przebudowa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budynków produkcyjnych lub magazynowych </a:t>
          </a:r>
          <a:b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95275" y="54739"/>
        <a:ext cx="7622748" cy="813222"/>
      </dsp:txXfrm>
    </dsp:sp>
    <dsp:sp modelId="{771E4BA9-0E78-46F1-BE0F-05A5218C15AD}">
      <dsp:nvSpPr>
        <dsp:cNvPr id="0" name=""/>
        <dsp:cNvSpPr/>
      </dsp:nvSpPr>
      <dsp:spPr>
        <a:xfrm>
          <a:off x="1949617" y="867961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81BFA-3F24-4363-B357-3961AAFB19A1}">
      <dsp:nvSpPr>
        <dsp:cNvPr id="0" name=""/>
        <dsp:cNvSpPr/>
      </dsp:nvSpPr>
      <dsp:spPr>
        <a:xfrm>
          <a:off x="2095275" y="921918"/>
          <a:ext cx="7622748" cy="1502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Budowa, modernizacja lub rozbudowa </a:t>
          </a: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infrastruktury i urządzeń do składowania i zagospodarowania odpadów, oczyszczalni ścieków, biogazowni, systemów fotowoltaicznych, magazynów energii, odzysku ciepła, pomp ciepła, pieców na biomasę (uwaga: bez kotłów na słomę), zastosowanie czynników o zmniejszonym oddziaływaniu na środowisko </a:t>
          </a:r>
        </a:p>
      </dsp:txBody>
      <dsp:txXfrm>
        <a:off x="2095275" y="921918"/>
        <a:ext cx="7622748" cy="1502592"/>
      </dsp:txXfrm>
    </dsp:sp>
    <dsp:sp modelId="{0F11AAA9-8ED2-42C7-BD20-E63FB735CB18}">
      <dsp:nvSpPr>
        <dsp:cNvPr id="0" name=""/>
        <dsp:cNvSpPr/>
      </dsp:nvSpPr>
      <dsp:spPr>
        <a:xfrm>
          <a:off x="1949617" y="2424510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3926B2-F31A-4196-9659-2DC921FD54DE}">
      <dsp:nvSpPr>
        <dsp:cNvPr id="0" name=""/>
        <dsp:cNvSpPr/>
      </dsp:nvSpPr>
      <dsp:spPr>
        <a:xfrm>
          <a:off x="2095275" y="2478467"/>
          <a:ext cx="7622748" cy="952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maszyn lub urządzeń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do przetwarzania, magazynowania lub przygotowania produktów do sprzedaży</a:t>
          </a:r>
        </a:p>
      </dsp:txBody>
      <dsp:txXfrm>
        <a:off x="2095275" y="2478467"/>
        <a:ext cx="7622748" cy="952429"/>
      </dsp:txXfrm>
    </dsp:sp>
    <dsp:sp modelId="{9EAC0386-F467-435E-A8DC-7E40BF4A117A}">
      <dsp:nvSpPr>
        <dsp:cNvPr id="0" name=""/>
        <dsp:cNvSpPr/>
      </dsp:nvSpPr>
      <dsp:spPr>
        <a:xfrm>
          <a:off x="1949617" y="3430897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F35D95-5359-4C08-9B29-B5669DDFEA57}">
      <dsp:nvSpPr>
        <dsp:cNvPr id="0" name=""/>
        <dsp:cNvSpPr/>
      </dsp:nvSpPr>
      <dsp:spPr>
        <a:xfrm>
          <a:off x="2095275" y="3484853"/>
          <a:ext cx="7622748" cy="1079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aparatury pomiarowej, kontrolnej oraz sprzętu do sterowania procesem produkcji lub magazynowania </a:t>
          </a:r>
        </a:p>
      </dsp:txBody>
      <dsp:txXfrm>
        <a:off x="2095275" y="3484853"/>
        <a:ext cx="7622748" cy="1079130"/>
      </dsp:txXfrm>
    </dsp:sp>
    <dsp:sp modelId="{37A82BEC-3DF8-4C05-80FB-3DD2A27DAD72}">
      <dsp:nvSpPr>
        <dsp:cNvPr id="0" name=""/>
        <dsp:cNvSpPr/>
      </dsp:nvSpPr>
      <dsp:spPr>
        <a:xfrm>
          <a:off x="1949617" y="4563984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0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35"/>
          <a:ext cx="1949617" cy="3363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kwalifikowane</a:t>
          </a: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5"/>
        <a:ext cx="1949617" cy="3363107"/>
      </dsp:txXfrm>
    </dsp:sp>
    <dsp:sp modelId="{233926B2-F31A-4196-9659-2DC921FD54DE}">
      <dsp:nvSpPr>
        <dsp:cNvPr id="0" name=""/>
        <dsp:cNvSpPr/>
      </dsp:nvSpPr>
      <dsp:spPr>
        <a:xfrm>
          <a:off x="2095275" y="54776"/>
          <a:ext cx="7622748" cy="1095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oprogramowania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służącego zarządzaniu przedsiębiorstwem oraz sterowaniu procesem produkcji i magazynowania</a:t>
          </a:r>
        </a:p>
      </dsp:txBody>
      <dsp:txXfrm>
        <a:off x="2095275" y="54776"/>
        <a:ext cx="7622748" cy="1095537"/>
      </dsp:txXfrm>
    </dsp:sp>
    <dsp:sp modelId="{9EAC0386-F467-435E-A8DC-7E40BF4A117A}">
      <dsp:nvSpPr>
        <dsp:cNvPr id="0" name=""/>
        <dsp:cNvSpPr/>
      </dsp:nvSpPr>
      <dsp:spPr>
        <a:xfrm>
          <a:off x="1949617" y="1150314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E1A8B-D4AD-4154-A152-41992F0CBF72}">
      <dsp:nvSpPr>
        <dsp:cNvPr id="0" name=""/>
        <dsp:cNvSpPr/>
      </dsp:nvSpPr>
      <dsp:spPr>
        <a:xfrm>
          <a:off x="2095275" y="1205091"/>
          <a:ext cx="7622748" cy="1095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Wdrożenie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procedur certyfikowanych systemów zarządzania jakością, opłaty za patenty i licencje</a:t>
          </a:r>
        </a:p>
      </dsp:txBody>
      <dsp:txXfrm>
        <a:off x="2095275" y="1205091"/>
        <a:ext cx="7622748" cy="1095537"/>
      </dsp:txXfrm>
    </dsp:sp>
    <dsp:sp modelId="{37D94CC6-462D-4F94-91DE-7C18AD378651}">
      <dsp:nvSpPr>
        <dsp:cNvPr id="0" name=""/>
        <dsp:cNvSpPr/>
      </dsp:nvSpPr>
      <dsp:spPr>
        <a:xfrm>
          <a:off x="1949617" y="2300628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1BE0FD-2694-4B5F-8C19-9E3074C8A3DD}">
      <dsp:nvSpPr>
        <dsp:cNvPr id="0" name=""/>
        <dsp:cNvSpPr/>
      </dsp:nvSpPr>
      <dsp:spPr>
        <a:xfrm>
          <a:off x="2095275" y="2355405"/>
          <a:ext cx="7622748" cy="10955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ogólne 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związane z realizacją operacji do 10% wartości kosztów inwestycyjnych kwalifikowalnych</a:t>
          </a:r>
        </a:p>
      </dsp:txBody>
      <dsp:txXfrm>
        <a:off x="2095275" y="2355405"/>
        <a:ext cx="7622748" cy="1095537"/>
      </dsp:txXfrm>
    </dsp:sp>
    <dsp:sp modelId="{3988DC25-90B3-4C29-91CB-D3D84507A10C}">
      <dsp:nvSpPr>
        <dsp:cNvPr id="0" name=""/>
        <dsp:cNvSpPr/>
      </dsp:nvSpPr>
      <dsp:spPr>
        <a:xfrm>
          <a:off x="1949617" y="3450943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0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45"/>
          <a:ext cx="1949617" cy="43169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Istotne zmiany</a:t>
          </a:r>
          <a:b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5"/>
        <a:ext cx="1949617" cy="4316940"/>
      </dsp:txXfrm>
    </dsp:sp>
    <dsp:sp modelId="{A7CB5806-04D6-4041-B2CD-212D1FA4F261}">
      <dsp:nvSpPr>
        <dsp:cNvPr id="0" name=""/>
        <dsp:cNvSpPr/>
      </dsp:nvSpPr>
      <dsp:spPr>
        <a:xfrm>
          <a:off x="2095275" y="70312"/>
          <a:ext cx="7622748" cy="1406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Brak możliwości finansowania inwestycji w ramach leasingu</a:t>
          </a: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95275" y="70312"/>
        <a:ext cx="7622748" cy="1406249"/>
      </dsp:txXfrm>
    </dsp:sp>
    <dsp:sp modelId="{771E4BA9-0E78-46F1-BE0F-05A5218C15AD}">
      <dsp:nvSpPr>
        <dsp:cNvPr id="0" name=""/>
        <dsp:cNvSpPr/>
      </dsp:nvSpPr>
      <dsp:spPr>
        <a:xfrm>
          <a:off x="1949617" y="1476562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81BFA-3F24-4363-B357-3961AAFB19A1}">
      <dsp:nvSpPr>
        <dsp:cNvPr id="0" name=""/>
        <dsp:cNvSpPr/>
      </dsp:nvSpPr>
      <dsp:spPr>
        <a:xfrm>
          <a:off x="2095275" y="1546874"/>
          <a:ext cx="7622748" cy="1406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Dotacja na wprowadzanie do obrotu produktów rolnych tylko dla zorganizowanych form współpracy rolników</a:t>
          </a:r>
        </a:p>
      </dsp:txBody>
      <dsp:txXfrm>
        <a:off x="2095275" y="1546874"/>
        <a:ext cx="7622748" cy="1406249"/>
      </dsp:txXfrm>
    </dsp:sp>
    <dsp:sp modelId="{0F11AAA9-8ED2-42C7-BD20-E63FB735CB18}">
      <dsp:nvSpPr>
        <dsp:cNvPr id="0" name=""/>
        <dsp:cNvSpPr/>
      </dsp:nvSpPr>
      <dsp:spPr>
        <a:xfrm>
          <a:off x="1949617" y="2953124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E1A8B-D4AD-4154-A152-41992F0CBF72}">
      <dsp:nvSpPr>
        <dsp:cNvPr id="0" name=""/>
        <dsp:cNvSpPr/>
      </dsp:nvSpPr>
      <dsp:spPr>
        <a:xfrm>
          <a:off x="2095198" y="3023437"/>
          <a:ext cx="7622748" cy="14062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Wymagana większa gotowość do realizacji inwestycji już na etapie składania wniosku o dofinansowanie – np. pozwolenie na budowę lub złożony wniosek o jego wydanie</a:t>
          </a:r>
          <a:b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b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95198" y="3023437"/>
        <a:ext cx="7622748" cy="1406249"/>
      </dsp:txXfrm>
    </dsp:sp>
    <dsp:sp modelId="{37D94CC6-462D-4F94-91DE-7C18AD378651}">
      <dsp:nvSpPr>
        <dsp:cNvPr id="0" name=""/>
        <dsp:cNvSpPr/>
      </dsp:nvSpPr>
      <dsp:spPr>
        <a:xfrm>
          <a:off x="1949617" y="4429687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4808"/>
          <a:ext cx="99723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4859"/>
          <a:ext cx="2000225" cy="4854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Premiowane projekty</a:t>
          </a:r>
        </a:p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A </a:t>
          </a:r>
          <a:b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859"/>
        <a:ext cx="2000225" cy="4854402"/>
      </dsp:txXfrm>
    </dsp:sp>
    <dsp:sp modelId="{A7CB5806-04D6-4041-B2CD-212D1FA4F261}">
      <dsp:nvSpPr>
        <dsp:cNvPr id="0" name=""/>
        <dsp:cNvSpPr/>
      </dsp:nvSpPr>
      <dsp:spPr>
        <a:xfrm>
          <a:off x="2149664" y="33253"/>
          <a:ext cx="7820620" cy="5430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Zorganizowane formy współpracy rolników – maks. 7 pkt.</a:t>
          </a:r>
        </a:p>
      </dsp:txBody>
      <dsp:txXfrm>
        <a:off x="2149664" y="33253"/>
        <a:ext cx="7820620" cy="543085"/>
      </dsp:txXfrm>
    </dsp:sp>
    <dsp:sp modelId="{771E4BA9-0E78-46F1-BE0F-05A5218C15AD}">
      <dsp:nvSpPr>
        <dsp:cNvPr id="0" name=""/>
        <dsp:cNvSpPr/>
      </dsp:nvSpPr>
      <dsp:spPr>
        <a:xfrm>
          <a:off x="2000225" y="576339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81BFA-3F24-4363-B357-3961AAFB19A1}">
      <dsp:nvSpPr>
        <dsp:cNvPr id="0" name=""/>
        <dsp:cNvSpPr/>
      </dsp:nvSpPr>
      <dsp:spPr>
        <a:xfrm>
          <a:off x="2149664" y="604784"/>
          <a:ext cx="7820620" cy="568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Realizacja celów strategii „od pola do stołu” - 5 pkt.</a:t>
          </a: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49664" y="604784"/>
        <a:ext cx="7820620" cy="568907"/>
      </dsp:txXfrm>
    </dsp:sp>
    <dsp:sp modelId="{0F11AAA9-8ED2-42C7-BD20-E63FB735CB18}">
      <dsp:nvSpPr>
        <dsp:cNvPr id="0" name=""/>
        <dsp:cNvSpPr/>
      </dsp:nvSpPr>
      <dsp:spPr>
        <a:xfrm>
          <a:off x="2000225" y="1173692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3926B2-F31A-4196-9659-2DC921FD54DE}">
      <dsp:nvSpPr>
        <dsp:cNvPr id="0" name=""/>
        <dsp:cNvSpPr/>
      </dsp:nvSpPr>
      <dsp:spPr>
        <a:xfrm>
          <a:off x="2149664" y="1202137"/>
          <a:ext cx="7820620" cy="744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20% nakładów inwestycyjnych we wniosku dotyczy ochrony środowiska – 4 pkt.</a:t>
          </a:r>
        </a:p>
      </dsp:txBody>
      <dsp:txXfrm>
        <a:off x="2149664" y="1202137"/>
        <a:ext cx="7820620" cy="744302"/>
      </dsp:txXfrm>
    </dsp:sp>
    <dsp:sp modelId="{9EAC0386-F467-435E-A8DC-7E40BF4A117A}">
      <dsp:nvSpPr>
        <dsp:cNvPr id="0" name=""/>
        <dsp:cNvSpPr/>
      </dsp:nvSpPr>
      <dsp:spPr>
        <a:xfrm>
          <a:off x="2000225" y="1946439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EE1A8B-D4AD-4154-A152-41992F0CBF72}">
      <dsp:nvSpPr>
        <dsp:cNvPr id="0" name=""/>
        <dsp:cNvSpPr/>
      </dsp:nvSpPr>
      <dsp:spPr>
        <a:xfrm>
          <a:off x="2149664" y="1974885"/>
          <a:ext cx="7820620" cy="568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Poziom bezrobocia w powiecie – do 3 pkt.</a:t>
          </a:r>
        </a:p>
      </dsp:txBody>
      <dsp:txXfrm>
        <a:off x="2149664" y="1974885"/>
        <a:ext cx="7820620" cy="568907"/>
      </dsp:txXfrm>
    </dsp:sp>
    <dsp:sp modelId="{37D94CC6-462D-4F94-91DE-7C18AD378651}">
      <dsp:nvSpPr>
        <dsp:cNvPr id="0" name=""/>
        <dsp:cNvSpPr/>
      </dsp:nvSpPr>
      <dsp:spPr>
        <a:xfrm>
          <a:off x="2000225" y="2543793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4D8AF3-5BC0-495A-A755-511D039DABC2}">
      <dsp:nvSpPr>
        <dsp:cNvPr id="0" name=""/>
        <dsp:cNvSpPr/>
      </dsp:nvSpPr>
      <dsp:spPr>
        <a:xfrm>
          <a:off x="2149664" y="2572238"/>
          <a:ext cx="7820620" cy="6361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50% nakładów inwestycyjnych we wniosku związana z innowacjami, nowymi produktami i procesami w skali przedsiębiorstwa – 3 pkt.</a:t>
          </a:r>
          <a:endParaRPr lang="pl-PL" sz="1600" kern="1200" dirty="0"/>
        </a:p>
      </dsp:txBody>
      <dsp:txXfrm>
        <a:off x="2149664" y="2572238"/>
        <a:ext cx="7820620" cy="636135"/>
      </dsp:txXfrm>
    </dsp:sp>
    <dsp:sp modelId="{F57766F6-7BBD-4455-B506-FC96FFAF88A9}">
      <dsp:nvSpPr>
        <dsp:cNvPr id="0" name=""/>
        <dsp:cNvSpPr/>
      </dsp:nvSpPr>
      <dsp:spPr>
        <a:xfrm>
          <a:off x="2000225" y="3208374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3A47C-82E3-44BD-92A3-54DB12EC7ED0}">
      <dsp:nvSpPr>
        <dsp:cNvPr id="0" name=""/>
        <dsp:cNvSpPr/>
      </dsp:nvSpPr>
      <dsp:spPr>
        <a:xfrm>
          <a:off x="2149664" y="3236819"/>
          <a:ext cx="7820620" cy="568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na obszarach wiejskich – 4 pkt.</a:t>
          </a:r>
        </a:p>
      </dsp:txBody>
      <dsp:txXfrm>
        <a:off x="2149664" y="3236819"/>
        <a:ext cx="7820620" cy="568907"/>
      </dsp:txXfrm>
    </dsp:sp>
    <dsp:sp modelId="{309EBDD5-82F3-4E98-B341-6537242CD1E0}">
      <dsp:nvSpPr>
        <dsp:cNvPr id="0" name=""/>
        <dsp:cNvSpPr/>
      </dsp:nvSpPr>
      <dsp:spPr>
        <a:xfrm>
          <a:off x="2000225" y="3805727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F923B3-D83F-4684-9E48-6D9BCEE9FC66}">
      <dsp:nvSpPr>
        <dsp:cNvPr id="0" name=""/>
        <dsp:cNvSpPr/>
      </dsp:nvSpPr>
      <dsp:spPr>
        <a:xfrm>
          <a:off x="2149664" y="3834173"/>
          <a:ext cx="7820620" cy="600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przez podmioty, które nie były ostatecznymi odbiorcami wsparcia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 ramach KPO – 5 pkt.</a:t>
          </a:r>
        </a:p>
      </dsp:txBody>
      <dsp:txXfrm>
        <a:off x="2149664" y="3834173"/>
        <a:ext cx="7820620" cy="600419"/>
      </dsp:txXfrm>
    </dsp:sp>
    <dsp:sp modelId="{99E8746F-FF63-49D1-9E39-324A725B412D}">
      <dsp:nvSpPr>
        <dsp:cNvPr id="0" name=""/>
        <dsp:cNvSpPr/>
      </dsp:nvSpPr>
      <dsp:spPr>
        <a:xfrm>
          <a:off x="2000225" y="4434592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AE7C3-887C-4DD8-8549-3F754D423144}">
      <dsp:nvSpPr>
        <dsp:cNvPr id="0" name=""/>
        <dsp:cNvSpPr/>
      </dsp:nvSpPr>
      <dsp:spPr>
        <a:xfrm>
          <a:off x="2149664" y="4463038"/>
          <a:ext cx="7820620" cy="5689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Minimalna liczba punktów – 5</a:t>
          </a:r>
          <a:endParaRPr lang="pl-PL" sz="1600" b="1" kern="1200" dirty="0"/>
        </a:p>
      </dsp:txBody>
      <dsp:txXfrm>
        <a:off x="2149664" y="4463038"/>
        <a:ext cx="7820620" cy="568907"/>
      </dsp:txXfrm>
    </dsp:sp>
    <dsp:sp modelId="{A662CCF6-ADD3-4A29-BF2D-A1C5C1BD71D4}">
      <dsp:nvSpPr>
        <dsp:cNvPr id="0" name=""/>
        <dsp:cNvSpPr/>
      </dsp:nvSpPr>
      <dsp:spPr>
        <a:xfrm>
          <a:off x="2000225" y="5031946"/>
          <a:ext cx="797005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2767"/>
          <a:ext cx="99964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2818"/>
          <a:ext cx="2152595" cy="48544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Premiowane projekty</a:t>
          </a:r>
        </a:p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Obszar B</a:t>
          </a:r>
          <a:b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18"/>
        <a:ext cx="2152595" cy="4854402"/>
      </dsp:txXfrm>
    </dsp:sp>
    <dsp:sp modelId="{A7CB5806-04D6-4041-B2CD-212D1FA4F261}">
      <dsp:nvSpPr>
        <dsp:cNvPr id="0" name=""/>
        <dsp:cNvSpPr/>
      </dsp:nvSpPr>
      <dsp:spPr>
        <a:xfrm>
          <a:off x="2299613" y="29576"/>
          <a:ext cx="7693933" cy="9787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70% całkowitej ilości produktów przetwarzanych lub wprowadzanych do obrotu objętych certyfikatem produkcji ekologicznej, certyfikat produkcji ekologicznej wydany przed dniem 1 stycznia 2026 r.  – 7 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pkt.</a:t>
          </a: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9613" y="29576"/>
        <a:ext cx="7693933" cy="978771"/>
      </dsp:txXfrm>
    </dsp:sp>
    <dsp:sp modelId="{771E4BA9-0E78-46F1-BE0F-05A5218C15AD}">
      <dsp:nvSpPr>
        <dsp:cNvPr id="0" name=""/>
        <dsp:cNvSpPr/>
      </dsp:nvSpPr>
      <dsp:spPr>
        <a:xfrm>
          <a:off x="2152595" y="1008348"/>
          <a:ext cx="78409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5F0726-B478-4FDE-9808-9B050BA4FFCD}">
      <dsp:nvSpPr>
        <dsp:cNvPr id="0" name=""/>
        <dsp:cNvSpPr/>
      </dsp:nvSpPr>
      <dsp:spPr>
        <a:xfrm>
          <a:off x="2299613" y="1035156"/>
          <a:ext cx="7693933" cy="7174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20% nakładów inwestycyjnych we wniosku dotyczy ochrony środowiska – 4 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pkt.</a:t>
          </a: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9613" y="1035156"/>
        <a:ext cx="7693933" cy="717448"/>
      </dsp:txXfrm>
    </dsp:sp>
    <dsp:sp modelId="{46E464B6-10D6-4E3A-8FF9-E0069CABB90C}">
      <dsp:nvSpPr>
        <dsp:cNvPr id="0" name=""/>
        <dsp:cNvSpPr/>
      </dsp:nvSpPr>
      <dsp:spPr>
        <a:xfrm>
          <a:off x="2152595" y="1752604"/>
          <a:ext cx="78409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534257-BD5B-4442-BC4A-FBE0135C4B23}">
      <dsp:nvSpPr>
        <dsp:cNvPr id="0" name=""/>
        <dsp:cNvSpPr/>
      </dsp:nvSpPr>
      <dsp:spPr>
        <a:xfrm>
          <a:off x="2299613" y="1779413"/>
          <a:ext cx="7693933" cy="974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50% nakładów inwestycyjnych we wniosku związana z innowacjami, nowymi produktami i procesami w skali przedsiębiorstwa – 3 pkt.</a:t>
          </a: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9613" y="1779413"/>
        <a:ext cx="7693933" cy="974600"/>
      </dsp:txXfrm>
    </dsp:sp>
    <dsp:sp modelId="{2D82DC36-14EB-4E1E-AA72-731A497D52D4}">
      <dsp:nvSpPr>
        <dsp:cNvPr id="0" name=""/>
        <dsp:cNvSpPr/>
      </dsp:nvSpPr>
      <dsp:spPr>
        <a:xfrm>
          <a:off x="2152595" y="2754013"/>
          <a:ext cx="78409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6332CC-952A-481D-AEA4-A924208D05C5}">
      <dsp:nvSpPr>
        <dsp:cNvPr id="0" name=""/>
        <dsp:cNvSpPr/>
      </dsp:nvSpPr>
      <dsp:spPr>
        <a:xfrm>
          <a:off x="2299613" y="2780822"/>
          <a:ext cx="7693933" cy="536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Poziom bezrobocia w powiecie – do 3 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pkt.</a:t>
          </a: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9613" y="2780822"/>
        <a:ext cx="7693933" cy="536169"/>
      </dsp:txXfrm>
    </dsp:sp>
    <dsp:sp modelId="{9A6C73AE-7FF1-46C3-A1DD-B5CA2CE32FA7}">
      <dsp:nvSpPr>
        <dsp:cNvPr id="0" name=""/>
        <dsp:cNvSpPr/>
      </dsp:nvSpPr>
      <dsp:spPr>
        <a:xfrm>
          <a:off x="2152595" y="3316991"/>
          <a:ext cx="78409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059402-1BD9-45CF-9C3D-7574458954C5}">
      <dsp:nvSpPr>
        <dsp:cNvPr id="0" name=""/>
        <dsp:cNvSpPr/>
      </dsp:nvSpPr>
      <dsp:spPr>
        <a:xfrm>
          <a:off x="2299613" y="3343800"/>
          <a:ext cx="7693933" cy="536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na obszarach wiejskich – 4 pkt.</a:t>
          </a:r>
          <a:endParaRPr lang="pl-PL" sz="1600" b="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9613" y="3343800"/>
        <a:ext cx="7693933" cy="536169"/>
      </dsp:txXfrm>
    </dsp:sp>
    <dsp:sp modelId="{3DC7A4B0-EB61-4346-B348-87094D1F71F8}">
      <dsp:nvSpPr>
        <dsp:cNvPr id="0" name=""/>
        <dsp:cNvSpPr/>
      </dsp:nvSpPr>
      <dsp:spPr>
        <a:xfrm>
          <a:off x="2152595" y="3879969"/>
          <a:ext cx="78409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CD9C53-1599-442A-927F-B56DFF44F103}">
      <dsp:nvSpPr>
        <dsp:cNvPr id="0" name=""/>
        <dsp:cNvSpPr/>
      </dsp:nvSpPr>
      <dsp:spPr>
        <a:xfrm>
          <a:off x="2299613" y="3906778"/>
          <a:ext cx="7693933" cy="565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Inwestycje realizowane przez podmioty, które nie były ostatecznymi odbiorcami wsparcia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 ramach KPO – 5 pkt.</a:t>
          </a:r>
        </a:p>
      </dsp:txBody>
      <dsp:txXfrm>
        <a:off x="2299613" y="3906778"/>
        <a:ext cx="7693933" cy="565867"/>
      </dsp:txXfrm>
    </dsp:sp>
    <dsp:sp modelId="{3BEF8803-7147-4A2B-8867-18BE72423427}">
      <dsp:nvSpPr>
        <dsp:cNvPr id="0" name=""/>
        <dsp:cNvSpPr/>
      </dsp:nvSpPr>
      <dsp:spPr>
        <a:xfrm>
          <a:off x="2152595" y="4472646"/>
          <a:ext cx="78409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B46026-21D5-409E-A956-C754D96D37C1}">
      <dsp:nvSpPr>
        <dsp:cNvPr id="0" name=""/>
        <dsp:cNvSpPr/>
      </dsp:nvSpPr>
      <dsp:spPr>
        <a:xfrm>
          <a:off x="2299613" y="4499454"/>
          <a:ext cx="7693933" cy="5361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Minimalna liczba punktów – 5</a:t>
          </a: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99613" y="4499454"/>
        <a:ext cx="7693933" cy="536169"/>
      </dsp:txXfrm>
    </dsp:sp>
    <dsp:sp modelId="{F498A59C-97B0-4845-BC2D-8408650B0587}">
      <dsp:nvSpPr>
        <dsp:cNvPr id="0" name=""/>
        <dsp:cNvSpPr/>
      </dsp:nvSpPr>
      <dsp:spPr>
        <a:xfrm>
          <a:off x="2152595" y="5035623"/>
          <a:ext cx="78409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EA822-DF0C-4876-A959-6FE8F36BBC59}">
      <dsp:nvSpPr>
        <dsp:cNvPr id="0" name=""/>
        <dsp:cNvSpPr/>
      </dsp:nvSpPr>
      <dsp:spPr>
        <a:xfrm>
          <a:off x="3" y="0"/>
          <a:ext cx="9351459" cy="55370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pl-PL" sz="1600" b="1" i="0" u="none" strike="noStrike" kern="1200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WSPÓŁPRACA to działanie o charakterze badawczo-rozwojowo-inwestycyjnym (B+R+I)</a:t>
          </a:r>
          <a:endParaRPr lang="pl-PL" sz="1600" b="1" kern="1200" dirty="0">
            <a:solidFill>
              <a:schemeClr val="accent1">
                <a:lumMod val="75000"/>
              </a:schemeClr>
            </a:solidFill>
          </a:endParaRPr>
        </a:p>
      </dsp:txBody>
      <dsp:txXfrm>
        <a:off x="27033" y="27030"/>
        <a:ext cx="9297399" cy="49964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CE227-EB5C-40A9-8B74-A003D7BE5808}">
      <dsp:nvSpPr>
        <dsp:cNvPr id="0" name=""/>
        <dsp:cNvSpPr/>
      </dsp:nvSpPr>
      <dsp:spPr>
        <a:xfrm>
          <a:off x="0" y="0"/>
          <a:ext cx="92973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A1B72-FB31-40D1-986B-AA08EBD8A053}">
      <dsp:nvSpPr>
        <dsp:cNvPr id="0" name=""/>
        <dsp:cNvSpPr/>
      </dsp:nvSpPr>
      <dsp:spPr>
        <a:xfrm>
          <a:off x="0" y="0"/>
          <a:ext cx="2930930" cy="2133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Cel: opracowanie nowych rozwiązań w zakresie:</a:t>
          </a:r>
        </a:p>
      </dsp:txBody>
      <dsp:txXfrm>
        <a:off x="0" y="0"/>
        <a:ext cx="2930930" cy="2133609"/>
      </dsp:txXfrm>
    </dsp:sp>
    <dsp:sp modelId="{2BD390F9-2AFE-461A-85E4-ECDC23697848}">
      <dsp:nvSpPr>
        <dsp:cNvPr id="0" name=""/>
        <dsp:cNvSpPr/>
      </dsp:nvSpPr>
      <dsp:spPr>
        <a:xfrm>
          <a:off x="3050234" y="52037"/>
          <a:ext cx="6243602" cy="572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nowych lub znacznie udoskonalonych produktów lub procesów</a:t>
          </a:r>
        </a:p>
      </dsp:txBody>
      <dsp:txXfrm>
        <a:off x="3050234" y="52037"/>
        <a:ext cx="6243602" cy="572709"/>
      </dsp:txXfrm>
    </dsp:sp>
    <dsp:sp modelId="{0F6399E3-7172-4997-91EE-308FF73D68F4}">
      <dsp:nvSpPr>
        <dsp:cNvPr id="0" name=""/>
        <dsp:cNvSpPr/>
      </dsp:nvSpPr>
      <dsp:spPr>
        <a:xfrm>
          <a:off x="2930930" y="624747"/>
          <a:ext cx="63629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17655-D850-4016-9C8D-8CC7A96CB0FF}">
      <dsp:nvSpPr>
        <dsp:cNvPr id="0" name=""/>
        <dsp:cNvSpPr/>
      </dsp:nvSpPr>
      <dsp:spPr>
        <a:xfrm>
          <a:off x="3050234" y="676785"/>
          <a:ext cx="6243602" cy="1404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nowych lub znacznie udoskonalonych technologii lub metod organizacji lub marketingu w sektorach: rolnym, spożywczym i leśnym,  w tym na rzecz rozwijania produkcji w systemach jakości żywności oraz rolnictwa 4.0</a:t>
          </a:r>
          <a:b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8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50234" y="676785"/>
        <a:ext cx="6243602" cy="1404400"/>
      </dsp:txXfrm>
    </dsp:sp>
    <dsp:sp modelId="{FA8BDB74-BFE6-4AC3-8ED1-B58CDCA31018}">
      <dsp:nvSpPr>
        <dsp:cNvPr id="0" name=""/>
        <dsp:cNvSpPr/>
      </dsp:nvSpPr>
      <dsp:spPr>
        <a:xfrm>
          <a:off x="2930930" y="2081185"/>
          <a:ext cx="636290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A1CD7-DC42-445D-A631-4AF1E2BCB458}">
      <dsp:nvSpPr>
        <dsp:cNvPr id="0" name=""/>
        <dsp:cNvSpPr/>
      </dsp:nvSpPr>
      <dsp:spPr>
        <a:xfrm>
          <a:off x="0" y="0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ACF9D6-66B3-46B1-B136-5914E1ACBC25}">
      <dsp:nvSpPr>
        <dsp:cNvPr id="0" name=""/>
        <dsp:cNvSpPr/>
      </dsp:nvSpPr>
      <dsp:spPr>
        <a:xfrm>
          <a:off x="45711" y="0"/>
          <a:ext cx="3494443" cy="48314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Pomoc przyznaje się EPI składającej się z różnych podmiotów należących do </a:t>
          </a:r>
          <a:r>
            <a:rPr lang="pl-PL" sz="1600" b="1" u="sng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co najmniej dwóch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spośród następujących kategorii:</a:t>
          </a:r>
        </a:p>
      </dsp:txBody>
      <dsp:txXfrm>
        <a:off x="45711" y="0"/>
        <a:ext cx="3494443" cy="4831459"/>
      </dsp:txXfrm>
    </dsp:sp>
    <dsp:sp modelId="{583B4795-97E1-4DC9-B326-1BE3219DCB66}">
      <dsp:nvSpPr>
        <dsp:cNvPr id="0" name=""/>
        <dsp:cNvSpPr/>
      </dsp:nvSpPr>
      <dsp:spPr>
        <a:xfrm>
          <a:off x="3611054" y="45530"/>
          <a:ext cx="6102669" cy="910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Rolnicy</a:t>
          </a:r>
        </a:p>
      </dsp:txBody>
      <dsp:txXfrm>
        <a:off x="3611054" y="45530"/>
        <a:ext cx="6102669" cy="910616"/>
      </dsp:txXfrm>
    </dsp:sp>
    <dsp:sp modelId="{387E8039-AD6B-4281-9234-567B74445156}">
      <dsp:nvSpPr>
        <dsp:cNvPr id="0" name=""/>
        <dsp:cNvSpPr/>
      </dsp:nvSpPr>
      <dsp:spPr>
        <a:xfrm>
          <a:off x="3494443" y="956147"/>
          <a:ext cx="62192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BD904C-4316-4A6E-960C-2A5279931DEF}">
      <dsp:nvSpPr>
        <dsp:cNvPr id="0" name=""/>
        <dsp:cNvSpPr/>
      </dsp:nvSpPr>
      <dsp:spPr>
        <a:xfrm>
          <a:off x="3611054" y="1001678"/>
          <a:ext cx="6102669" cy="910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Właściciele lasów</a:t>
          </a:r>
        </a:p>
      </dsp:txBody>
      <dsp:txXfrm>
        <a:off x="3611054" y="1001678"/>
        <a:ext cx="6102669" cy="910616"/>
      </dsp:txXfrm>
    </dsp:sp>
    <dsp:sp modelId="{F42E4B58-A691-4DBB-BE9B-CA5D65A48325}">
      <dsp:nvSpPr>
        <dsp:cNvPr id="0" name=""/>
        <dsp:cNvSpPr/>
      </dsp:nvSpPr>
      <dsp:spPr>
        <a:xfrm>
          <a:off x="3494443" y="1912295"/>
          <a:ext cx="62192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9ED7F8-71B1-464C-99C6-34E75586424C}">
      <dsp:nvSpPr>
        <dsp:cNvPr id="0" name=""/>
        <dsp:cNvSpPr/>
      </dsp:nvSpPr>
      <dsp:spPr>
        <a:xfrm>
          <a:off x="3611054" y="1957826"/>
          <a:ext cx="6102669" cy="910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Podmioty tworzące system szkolnictwa wyższego i nauki</a:t>
          </a:r>
        </a:p>
      </dsp:txBody>
      <dsp:txXfrm>
        <a:off x="3611054" y="1957826"/>
        <a:ext cx="6102669" cy="910616"/>
      </dsp:txXfrm>
    </dsp:sp>
    <dsp:sp modelId="{24C3C030-3C15-416C-9B19-3A444E2D898C}">
      <dsp:nvSpPr>
        <dsp:cNvPr id="0" name=""/>
        <dsp:cNvSpPr/>
      </dsp:nvSpPr>
      <dsp:spPr>
        <a:xfrm>
          <a:off x="3494443" y="2868442"/>
          <a:ext cx="62192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A577FA-6EE9-4721-A3C0-F369CF987C9C}">
      <dsp:nvSpPr>
        <dsp:cNvPr id="0" name=""/>
        <dsp:cNvSpPr/>
      </dsp:nvSpPr>
      <dsp:spPr>
        <a:xfrm>
          <a:off x="3611054" y="2913973"/>
          <a:ext cx="6102669" cy="910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Przedsiębiorcy</a:t>
          </a:r>
        </a:p>
      </dsp:txBody>
      <dsp:txXfrm>
        <a:off x="3611054" y="2913973"/>
        <a:ext cx="6102669" cy="910616"/>
      </dsp:txXfrm>
    </dsp:sp>
    <dsp:sp modelId="{9E305D34-825E-494D-B6A6-7A06B0E853A8}">
      <dsp:nvSpPr>
        <dsp:cNvPr id="0" name=""/>
        <dsp:cNvSpPr/>
      </dsp:nvSpPr>
      <dsp:spPr>
        <a:xfrm>
          <a:off x="3494443" y="3824590"/>
          <a:ext cx="62192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577628-9908-4066-B423-E608B8F218EE}">
      <dsp:nvSpPr>
        <dsp:cNvPr id="0" name=""/>
        <dsp:cNvSpPr/>
      </dsp:nvSpPr>
      <dsp:spPr>
        <a:xfrm>
          <a:off x="3611054" y="3870121"/>
          <a:ext cx="6102669" cy="9106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Podmioty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świadczące usługi doradcze</a:t>
          </a:r>
        </a:p>
      </dsp:txBody>
      <dsp:txXfrm>
        <a:off x="3611054" y="3870121"/>
        <a:ext cx="6102669" cy="910616"/>
      </dsp:txXfrm>
    </dsp:sp>
    <dsp:sp modelId="{68CB7C57-4CC9-443D-8BEE-82995BBB8258}">
      <dsp:nvSpPr>
        <dsp:cNvPr id="0" name=""/>
        <dsp:cNvSpPr/>
      </dsp:nvSpPr>
      <dsp:spPr>
        <a:xfrm>
          <a:off x="3494443" y="4780738"/>
          <a:ext cx="62192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361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407"/>
          <a:ext cx="1949617" cy="4437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kwalifikowane</a:t>
          </a:r>
          <a:b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7"/>
        <a:ext cx="1949617" cy="4437814"/>
      </dsp:txXfrm>
    </dsp:sp>
    <dsp:sp modelId="{19A878F7-7986-4F54-97DA-5BB9B0A380F7}">
      <dsp:nvSpPr>
        <dsp:cNvPr id="0" name=""/>
        <dsp:cNvSpPr/>
      </dsp:nvSpPr>
      <dsp:spPr>
        <a:xfrm>
          <a:off x="2095275" y="41809"/>
          <a:ext cx="7622748" cy="451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Budowa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przebudowa lub remont połączony z modernizacją obiektów lub infrastruktury</a:t>
          </a:r>
        </a:p>
      </dsp:txBody>
      <dsp:txXfrm>
        <a:off x="2095275" y="41809"/>
        <a:ext cx="7622748" cy="451128"/>
      </dsp:txXfrm>
    </dsp:sp>
    <dsp:sp modelId="{ABBA3F45-BC89-4225-A577-4F53F5269D1C}">
      <dsp:nvSpPr>
        <dsp:cNvPr id="0" name=""/>
        <dsp:cNvSpPr/>
      </dsp:nvSpPr>
      <dsp:spPr>
        <a:xfrm>
          <a:off x="1949617" y="492938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6955BA-98C9-4802-9527-FE9E5AFD04EA}">
      <dsp:nvSpPr>
        <dsp:cNvPr id="0" name=""/>
        <dsp:cNvSpPr/>
      </dsp:nvSpPr>
      <dsp:spPr>
        <a:xfrm>
          <a:off x="2095275" y="534387"/>
          <a:ext cx="7622748" cy="4649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lub instalacja nowych maszyn lub urządzeń, w tym środków transportu</a:t>
          </a:r>
        </a:p>
      </dsp:txBody>
      <dsp:txXfrm>
        <a:off x="2095275" y="534387"/>
        <a:ext cx="7622748" cy="464980"/>
      </dsp:txXfrm>
    </dsp:sp>
    <dsp:sp modelId="{C2EF9585-8765-45C2-872D-1AA6619C4D99}">
      <dsp:nvSpPr>
        <dsp:cNvPr id="0" name=""/>
        <dsp:cNvSpPr/>
      </dsp:nvSpPr>
      <dsp:spPr>
        <a:xfrm>
          <a:off x="1949617" y="999367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9C4F03-DAB7-4B5E-8F69-76CEA2CE6363}">
      <dsp:nvSpPr>
        <dsp:cNvPr id="0" name=""/>
        <dsp:cNvSpPr/>
      </dsp:nvSpPr>
      <dsp:spPr>
        <a:xfrm>
          <a:off x="2095275" y="1040816"/>
          <a:ext cx="7622748" cy="860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lub instalacja nowej aparatury naukowo-badawczej lub innych nowych urządzeń służących do wykonywania badań aplikacyjnych – w przypadku gdy całkowity okres amortyzacji tej aparatury lub tych urządzeń nie przekracza okresu realizacji operacji</a:t>
          </a:r>
        </a:p>
      </dsp:txBody>
      <dsp:txXfrm>
        <a:off x="2095275" y="1040816"/>
        <a:ext cx="7622748" cy="860078"/>
      </dsp:txXfrm>
    </dsp:sp>
    <dsp:sp modelId="{E74A983F-B40A-473D-8C5A-B880F2F7C05F}">
      <dsp:nvSpPr>
        <dsp:cNvPr id="0" name=""/>
        <dsp:cNvSpPr/>
      </dsp:nvSpPr>
      <dsp:spPr>
        <a:xfrm>
          <a:off x="1949617" y="1900895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A496A5-B203-4490-946A-C5B85A2ED4F9}">
      <dsp:nvSpPr>
        <dsp:cNvPr id="0" name=""/>
        <dsp:cNvSpPr/>
      </dsp:nvSpPr>
      <dsp:spPr>
        <a:xfrm>
          <a:off x="2095275" y="1942344"/>
          <a:ext cx="7622748" cy="390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</a:t>
          </a: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wartości niematerialnych i prawnych</a:t>
          </a:r>
        </a:p>
      </dsp:txBody>
      <dsp:txXfrm>
        <a:off x="2095275" y="1942344"/>
        <a:ext cx="7622748" cy="390414"/>
      </dsp:txXfrm>
    </dsp:sp>
    <dsp:sp modelId="{550ACFF0-3E45-412E-8018-5B54595E3514}">
      <dsp:nvSpPr>
        <dsp:cNvPr id="0" name=""/>
        <dsp:cNvSpPr/>
      </dsp:nvSpPr>
      <dsp:spPr>
        <a:xfrm>
          <a:off x="1949617" y="2332758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8B961B-13E3-4B00-9D93-9C74057D443B}">
      <dsp:nvSpPr>
        <dsp:cNvPr id="0" name=""/>
        <dsp:cNvSpPr/>
      </dsp:nvSpPr>
      <dsp:spPr>
        <a:xfrm>
          <a:off x="2095275" y="2374207"/>
          <a:ext cx="7622748" cy="366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badań</a:t>
          </a:r>
        </a:p>
      </dsp:txBody>
      <dsp:txXfrm>
        <a:off x="2095275" y="2374207"/>
        <a:ext cx="7622748" cy="366846"/>
      </dsp:txXfrm>
    </dsp:sp>
    <dsp:sp modelId="{4CAE97D7-856F-42A0-BF48-966B932F2194}">
      <dsp:nvSpPr>
        <dsp:cNvPr id="0" name=""/>
        <dsp:cNvSpPr/>
      </dsp:nvSpPr>
      <dsp:spPr>
        <a:xfrm>
          <a:off x="1949617" y="2741053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6B0CED-3676-43A9-94C4-C7A15618BBBD}">
      <dsp:nvSpPr>
        <dsp:cNvPr id="0" name=""/>
        <dsp:cNvSpPr/>
      </dsp:nvSpPr>
      <dsp:spPr>
        <a:xfrm>
          <a:off x="2095275" y="2782502"/>
          <a:ext cx="7622748" cy="4388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ogólne</a:t>
          </a:r>
        </a:p>
      </dsp:txBody>
      <dsp:txXfrm>
        <a:off x="2095275" y="2782502"/>
        <a:ext cx="7622748" cy="438867"/>
      </dsp:txXfrm>
    </dsp:sp>
    <dsp:sp modelId="{31331D82-CB47-4338-950B-2DE00F84664F}">
      <dsp:nvSpPr>
        <dsp:cNvPr id="0" name=""/>
        <dsp:cNvSpPr/>
      </dsp:nvSpPr>
      <dsp:spPr>
        <a:xfrm>
          <a:off x="1949617" y="3221370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52351F-A45C-48FB-BE68-AFA59E4D21F5}">
      <dsp:nvSpPr>
        <dsp:cNvPr id="0" name=""/>
        <dsp:cNvSpPr/>
      </dsp:nvSpPr>
      <dsp:spPr>
        <a:xfrm>
          <a:off x="2095275" y="3262819"/>
          <a:ext cx="7622748" cy="450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bieżące </a:t>
          </a:r>
        </a:p>
      </dsp:txBody>
      <dsp:txXfrm>
        <a:off x="2095275" y="3262819"/>
        <a:ext cx="7622748" cy="450946"/>
      </dsp:txXfrm>
    </dsp:sp>
    <dsp:sp modelId="{1899F500-D9B7-4E5A-BD1F-FA407BC12400}">
      <dsp:nvSpPr>
        <dsp:cNvPr id="0" name=""/>
        <dsp:cNvSpPr/>
      </dsp:nvSpPr>
      <dsp:spPr>
        <a:xfrm>
          <a:off x="1949617" y="3713765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14BF33-8D78-4494-B2A4-2F42EEB76B61}">
      <dsp:nvSpPr>
        <dsp:cNvPr id="0" name=""/>
        <dsp:cNvSpPr/>
      </dsp:nvSpPr>
      <dsp:spPr>
        <a:xfrm>
          <a:off x="2095275" y="3755214"/>
          <a:ext cx="7622748" cy="828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Koszty inwestycji nieprodukcyjnych, którymi są koszty inwestycji, które nie prowadzą do znacznego wzrostu wartości ani rentowności gospodarstwa rolnego</a:t>
          </a:r>
        </a:p>
      </dsp:txBody>
      <dsp:txXfrm>
        <a:off x="2095275" y="3755214"/>
        <a:ext cx="7622748" cy="828975"/>
      </dsp:txXfrm>
    </dsp:sp>
    <dsp:sp modelId="{53877E4C-B43F-4B51-AD16-E3DBBC0DD1B3}">
      <dsp:nvSpPr>
        <dsp:cNvPr id="0" name=""/>
        <dsp:cNvSpPr/>
      </dsp:nvSpPr>
      <dsp:spPr>
        <a:xfrm>
          <a:off x="1949617" y="4584190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E86C-9E04-45D4-BC5E-5A6036E9FB3C}">
      <dsp:nvSpPr>
        <dsp:cNvPr id="0" name=""/>
        <dsp:cNvSpPr/>
      </dsp:nvSpPr>
      <dsp:spPr>
        <a:xfrm>
          <a:off x="0" y="3117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3164"/>
          <a:ext cx="1949617" cy="44896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Dofinansowanie</a:t>
          </a: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164"/>
        <a:ext cx="1949617" cy="4489617"/>
      </dsp:txXfrm>
    </dsp:sp>
    <dsp:sp modelId="{A7CB5806-04D6-4041-B2CD-212D1FA4F261}">
      <dsp:nvSpPr>
        <dsp:cNvPr id="0" name=""/>
        <dsp:cNvSpPr/>
      </dsp:nvSpPr>
      <dsp:spPr>
        <a:xfrm>
          <a:off x="2095275" y="41794"/>
          <a:ext cx="7622748" cy="638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Wsparcie przygotowawcze -  do 50 tys. PLN</a:t>
          </a:r>
        </a:p>
      </dsp:txBody>
      <dsp:txXfrm>
        <a:off x="2095275" y="41794"/>
        <a:ext cx="7622748" cy="638630"/>
      </dsp:txXfrm>
    </dsp:sp>
    <dsp:sp modelId="{771E4BA9-0E78-46F1-BE0F-05A5218C15AD}">
      <dsp:nvSpPr>
        <dsp:cNvPr id="0" name=""/>
        <dsp:cNvSpPr/>
      </dsp:nvSpPr>
      <dsp:spPr>
        <a:xfrm>
          <a:off x="1949617" y="680424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73F38-D5CB-438B-B922-6EF760B31324}">
      <dsp:nvSpPr>
        <dsp:cNvPr id="0" name=""/>
        <dsp:cNvSpPr/>
      </dsp:nvSpPr>
      <dsp:spPr>
        <a:xfrm>
          <a:off x="2095275" y="719100"/>
          <a:ext cx="7622748" cy="730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100 % </a:t>
          </a: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 koszty prac badawczych przy czym koszty te mogą stanowić maksymalnie 50% kwoty pomocy na daną operację</a:t>
          </a:r>
        </a:p>
      </dsp:txBody>
      <dsp:txXfrm>
        <a:off x="2095275" y="719100"/>
        <a:ext cx="7622748" cy="730788"/>
      </dsp:txXfrm>
    </dsp:sp>
    <dsp:sp modelId="{EAF86552-EA0B-4143-A152-7E93DA054953}">
      <dsp:nvSpPr>
        <dsp:cNvPr id="0" name=""/>
        <dsp:cNvSpPr/>
      </dsp:nvSpPr>
      <dsp:spPr>
        <a:xfrm>
          <a:off x="1949617" y="1449888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85EB4E-F30E-4443-9AAE-735A50461036}">
      <dsp:nvSpPr>
        <dsp:cNvPr id="0" name=""/>
        <dsp:cNvSpPr/>
      </dsp:nvSpPr>
      <dsp:spPr>
        <a:xfrm>
          <a:off x="2095275" y="1488565"/>
          <a:ext cx="7622748" cy="7735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65 % </a:t>
          </a: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 inwestycje w środki trwałe</a:t>
          </a:r>
        </a:p>
      </dsp:txBody>
      <dsp:txXfrm>
        <a:off x="2095275" y="1488565"/>
        <a:ext cx="7622748" cy="773525"/>
      </dsp:txXfrm>
    </dsp:sp>
    <dsp:sp modelId="{A95916DF-6FA9-4A42-9F46-6C5F8875F97A}">
      <dsp:nvSpPr>
        <dsp:cNvPr id="0" name=""/>
        <dsp:cNvSpPr/>
      </dsp:nvSpPr>
      <dsp:spPr>
        <a:xfrm>
          <a:off x="1949617" y="2262090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5E7F74-958B-428A-BA25-4536EDA6A5B9}">
      <dsp:nvSpPr>
        <dsp:cNvPr id="0" name=""/>
        <dsp:cNvSpPr/>
      </dsp:nvSpPr>
      <dsp:spPr>
        <a:xfrm>
          <a:off x="2095275" y="2300766"/>
          <a:ext cx="7622748" cy="942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100 % </a:t>
          </a: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na koszty ogólne przy czym koszty te mogą stanowić maksymalnie 10% pozostałych kosztów kwalifikowalnych</a:t>
          </a:r>
        </a:p>
      </dsp:txBody>
      <dsp:txXfrm>
        <a:off x="2095275" y="2300766"/>
        <a:ext cx="7622748" cy="942161"/>
      </dsp:txXfrm>
    </dsp:sp>
    <dsp:sp modelId="{2E5AC350-130E-48F5-9AB3-C90F059B9C8D}">
      <dsp:nvSpPr>
        <dsp:cNvPr id="0" name=""/>
        <dsp:cNvSpPr/>
      </dsp:nvSpPr>
      <dsp:spPr>
        <a:xfrm>
          <a:off x="1949617" y="3242928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48D09-14F3-4BAA-A077-5471A635A482}">
      <dsp:nvSpPr>
        <dsp:cNvPr id="0" name=""/>
        <dsp:cNvSpPr/>
      </dsp:nvSpPr>
      <dsp:spPr>
        <a:xfrm>
          <a:off x="2095275" y="3281604"/>
          <a:ext cx="7622748" cy="7735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Ryczałt na koszty bieżące w wysokości </a:t>
          </a: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20% </a:t>
          </a:r>
          <a:r>
            <a:rPr lang="pl-PL" sz="16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kosztów inwestycyjnych i badań</a:t>
          </a:r>
        </a:p>
      </dsp:txBody>
      <dsp:txXfrm>
        <a:off x="2095275" y="3281604"/>
        <a:ext cx="7622748" cy="773525"/>
      </dsp:txXfrm>
    </dsp:sp>
    <dsp:sp modelId="{0FDA125E-AA33-477B-9109-95DD607B2628}">
      <dsp:nvSpPr>
        <dsp:cNvPr id="0" name=""/>
        <dsp:cNvSpPr/>
      </dsp:nvSpPr>
      <dsp:spPr>
        <a:xfrm>
          <a:off x="1949617" y="4055130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5D1EC0-C3F7-4E1A-B868-DFE1B4AE0C98}">
      <dsp:nvSpPr>
        <dsp:cNvPr id="0" name=""/>
        <dsp:cNvSpPr/>
      </dsp:nvSpPr>
      <dsp:spPr>
        <a:xfrm>
          <a:off x="2095275" y="4093806"/>
          <a:ext cx="7622748" cy="544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Kwota dofinansowania na realizację operacji: do 2,5 mln PLN</a:t>
          </a:r>
        </a:p>
      </dsp:txBody>
      <dsp:txXfrm>
        <a:off x="2095275" y="4093806"/>
        <a:ext cx="7622748" cy="544399"/>
      </dsp:txXfrm>
    </dsp:sp>
    <dsp:sp modelId="{23840AA4-FE36-47DA-84A4-C25EAE8D9D77}">
      <dsp:nvSpPr>
        <dsp:cNvPr id="0" name=""/>
        <dsp:cNvSpPr/>
      </dsp:nvSpPr>
      <dsp:spPr>
        <a:xfrm>
          <a:off x="1949617" y="4638205"/>
          <a:ext cx="776840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0B209B-CDF9-451D-85A6-72EC65F644EB}">
      <dsp:nvSpPr>
        <dsp:cNvPr id="0" name=""/>
        <dsp:cNvSpPr/>
      </dsp:nvSpPr>
      <dsp:spPr>
        <a:xfrm>
          <a:off x="0" y="1058"/>
          <a:ext cx="9720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71A89-278B-44E6-AE33-E8234B06E508}">
      <dsp:nvSpPr>
        <dsp:cNvPr id="0" name=""/>
        <dsp:cNvSpPr/>
      </dsp:nvSpPr>
      <dsp:spPr>
        <a:xfrm>
          <a:off x="0" y="1058"/>
          <a:ext cx="1792426" cy="7404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Finansowanie:</a:t>
          </a:r>
          <a:endParaRPr lang="pl-PL" sz="18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058"/>
        <a:ext cx="1792426" cy="740452"/>
      </dsp:txXfrm>
    </dsp:sp>
    <dsp:sp modelId="{22F9B40C-6D1C-4699-8B26-79CD4C14B5AA}">
      <dsp:nvSpPr>
        <dsp:cNvPr id="0" name=""/>
        <dsp:cNvSpPr/>
      </dsp:nvSpPr>
      <dsp:spPr>
        <a:xfrm>
          <a:off x="1938226" y="107744"/>
          <a:ext cx="7630200" cy="491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Pożyczka: </a:t>
          </a:r>
          <a: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do 15 mln zł</a:t>
          </a:r>
        </a:p>
      </dsp:txBody>
      <dsp:txXfrm>
        <a:off x="1938226" y="107744"/>
        <a:ext cx="7630200" cy="491246"/>
      </dsp:txXfrm>
    </dsp:sp>
    <dsp:sp modelId="{3DA2599A-2BB7-4F0D-98E5-C384739B6240}">
      <dsp:nvSpPr>
        <dsp:cNvPr id="0" name=""/>
        <dsp:cNvSpPr/>
      </dsp:nvSpPr>
      <dsp:spPr>
        <a:xfrm>
          <a:off x="1792426" y="598990"/>
          <a:ext cx="777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2052BE-F8F2-4906-8F4A-123EED4B6BC6}">
      <dsp:nvSpPr>
        <dsp:cNvPr id="0" name=""/>
        <dsp:cNvSpPr/>
      </dsp:nvSpPr>
      <dsp:spPr>
        <a:xfrm>
          <a:off x="1938226" y="705676"/>
          <a:ext cx="7630200" cy="648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Oprocentowanie: </a:t>
          </a:r>
          <a: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0,5% </a:t>
          </a:r>
        </a:p>
      </dsp:txBody>
      <dsp:txXfrm>
        <a:off x="1938226" y="705676"/>
        <a:ext cx="7630200" cy="648395"/>
      </dsp:txXfrm>
    </dsp:sp>
    <dsp:sp modelId="{E068F8D1-A070-4E6B-8F7A-28097F165516}">
      <dsp:nvSpPr>
        <dsp:cNvPr id="0" name=""/>
        <dsp:cNvSpPr/>
      </dsp:nvSpPr>
      <dsp:spPr>
        <a:xfrm>
          <a:off x="1792426" y="1354071"/>
          <a:ext cx="777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B01B63-4194-48A3-8F13-A4D3A1610BC0}">
      <dsp:nvSpPr>
        <dsp:cNvPr id="0" name=""/>
        <dsp:cNvSpPr/>
      </dsp:nvSpPr>
      <dsp:spPr>
        <a:xfrm>
          <a:off x="1938226" y="1460757"/>
          <a:ext cx="7630200" cy="696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Okres spłaty: </a:t>
          </a:r>
          <a: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pożyczka będzie udzielana na okres 15 lat</a:t>
          </a:r>
        </a:p>
      </dsp:txBody>
      <dsp:txXfrm>
        <a:off x="1938226" y="1460757"/>
        <a:ext cx="7630200" cy="696126"/>
      </dsp:txXfrm>
    </dsp:sp>
    <dsp:sp modelId="{DD6B7BA3-CBA9-4415-95A8-E809D6E3C54A}">
      <dsp:nvSpPr>
        <dsp:cNvPr id="0" name=""/>
        <dsp:cNvSpPr/>
      </dsp:nvSpPr>
      <dsp:spPr>
        <a:xfrm>
          <a:off x="1792426" y="2156884"/>
          <a:ext cx="777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D5D00D-4023-4F63-B211-932CCD40A874}">
      <dsp:nvSpPr>
        <dsp:cNvPr id="0" name=""/>
        <dsp:cNvSpPr/>
      </dsp:nvSpPr>
      <dsp:spPr>
        <a:xfrm>
          <a:off x="1938226" y="2263570"/>
          <a:ext cx="7630200" cy="9952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Umorzenie: </a:t>
          </a:r>
          <a:r>
            <a:rPr lang="pl-PL" sz="180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 zakresie zielonej transformacji umorzenie na poziomie maksymalnie 15%, a w zakresie cyfrowej transformacji – maksymalnie 5%.</a:t>
          </a:r>
        </a:p>
      </dsp:txBody>
      <dsp:txXfrm>
        <a:off x="1938226" y="2263570"/>
        <a:ext cx="7630200" cy="995295"/>
      </dsp:txXfrm>
    </dsp:sp>
    <dsp:sp modelId="{72150AC9-2467-441E-8154-501D03FE9FF0}">
      <dsp:nvSpPr>
        <dsp:cNvPr id="0" name=""/>
        <dsp:cNvSpPr/>
      </dsp:nvSpPr>
      <dsp:spPr>
        <a:xfrm>
          <a:off x="1792426" y="3258865"/>
          <a:ext cx="77760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1DFEF-DC8D-47B2-A9D7-E314BF589BAD}">
      <dsp:nvSpPr>
        <dsp:cNvPr id="0" name=""/>
        <dsp:cNvSpPr/>
      </dsp:nvSpPr>
      <dsp:spPr>
        <a:xfrm>
          <a:off x="0" y="2620"/>
          <a:ext cx="101475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8D62E-76CD-4D44-8500-66FDA1F64FB2}">
      <dsp:nvSpPr>
        <dsp:cNvPr id="0" name=""/>
        <dsp:cNvSpPr/>
      </dsp:nvSpPr>
      <dsp:spPr>
        <a:xfrm>
          <a:off x="0" y="2620"/>
          <a:ext cx="10147578" cy="8504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pl-PL" sz="1600" b="1" i="0" u="none" strike="noStrike" kern="1200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Rodzaje projektów: </a:t>
          </a:r>
          <a:r>
            <a:rPr kumimoji="0" lang="pl-PL" sz="1600" i="0" u="none" strike="noStrike" kern="1200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transformacja w kierunku Przemysłu 4.0 oraz realizacja inwestycji z zakresu zrównoważonego rozwoju i gospodarki o obiegu zamkniętym</a:t>
          </a:r>
          <a:r>
            <a:rPr kumimoji="0" lang="pl-PL" sz="1600" i="0" u="none" strike="noStrike" kern="1200" cap="none" spc="0" normalizeH="0" baseline="0" noProof="0" dirty="0">
              <a:ln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620"/>
        <a:ext cx="10147578" cy="850461"/>
      </dsp:txXfrm>
    </dsp:sp>
    <dsp:sp modelId="{9C26E86C-9E04-45D4-BC5E-5A6036E9FB3C}">
      <dsp:nvSpPr>
        <dsp:cNvPr id="0" name=""/>
        <dsp:cNvSpPr/>
      </dsp:nvSpPr>
      <dsp:spPr>
        <a:xfrm>
          <a:off x="0" y="853081"/>
          <a:ext cx="101475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1279B-A80B-4683-90EA-904BA3CF0701}">
      <dsp:nvSpPr>
        <dsp:cNvPr id="0" name=""/>
        <dsp:cNvSpPr/>
      </dsp:nvSpPr>
      <dsp:spPr>
        <a:xfrm>
          <a:off x="0" y="853125"/>
          <a:ext cx="1523699" cy="41783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Cyfryzacja:</a:t>
          </a: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853125"/>
        <a:ext cx="1523699" cy="4178348"/>
      </dsp:txXfrm>
    </dsp:sp>
    <dsp:sp modelId="{555D1EC0-C3F7-4E1A-B868-DFE1B4AE0C98}">
      <dsp:nvSpPr>
        <dsp:cNvPr id="0" name=""/>
        <dsp:cNvSpPr/>
      </dsp:nvSpPr>
      <dsp:spPr>
        <a:xfrm>
          <a:off x="1675913" y="895297"/>
          <a:ext cx="7965848" cy="757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i wdrożenie zintegrowanych systemów zarządzania produkcją i logistyką;</a:t>
          </a:r>
        </a:p>
      </dsp:txBody>
      <dsp:txXfrm>
        <a:off x="1675913" y="895297"/>
        <a:ext cx="7965848" cy="757345"/>
      </dsp:txXfrm>
    </dsp:sp>
    <dsp:sp modelId="{23840AA4-FE36-47DA-84A4-C25EAE8D9D77}">
      <dsp:nvSpPr>
        <dsp:cNvPr id="0" name=""/>
        <dsp:cNvSpPr/>
      </dsp:nvSpPr>
      <dsp:spPr>
        <a:xfrm>
          <a:off x="1523699" y="1652642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C2FCC-D37A-4ADF-9838-CA2E8D04A6FB}">
      <dsp:nvSpPr>
        <dsp:cNvPr id="0" name=""/>
        <dsp:cNvSpPr/>
      </dsp:nvSpPr>
      <dsp:spPr>
        <a:xfrm>
          <a:off x="1675913" y="1694858"/>
          <a:ext cx="7965848" cy="8378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wdrożenie rozwiązań opartych na Internecie Rzeczy, sztucznej inteligencji, przetwarzaniu danych w chmurze, analizie predykcyjnej itp.;</a:t>
          </a:r>
        </a:p>
      </dsp:txBody>
      <dsp:txXfrm>
        <a:off x="1675913" y="1694858"/>
        <a:ext cx="7965848" cy="837825"/>
      </dsp:txXfrm>
    </dsp:sp>
    <dsp:sp modelId="{49F6A677-EE1F-46B4-B0CC-5125F29814AB}">
      <dsp:nvSpPr>
        <dsp:cNvPr id="0" name=""/>
        <dsp:cNvSpPr/>
      </dsp:nvSpPr>
      <dsp:spPr>
        <a:xfrm>
          <a:off x="1523699" y="2532683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5955F0-4D99-4F63-828E-842FF322CD6E}">
      <dsp:nvSpPr>
        <dsp:cNvPr id="0" name=""/>
        <dsp:cNvSpPr/>
      </dsp:nvSpPr>
      <dsp:spPr>
        <a:xfrm>
          <a:off x="1675913" y="2574898"/>
          <a:ext cx="7965848" cy="844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digitalizacja procesów projektowych i technologicznych;</a:t>
          </a:r>
        </a:p>
      </dsp:txBody>
      <dsp:txXfrm>
        <a:off x="1675913" y="2574898"/>
        <a:ext cx="7965848" cy="844309"/>
      </dsp:txXfrm>
    </dsp:sp>
    <dsp:sp modelId="{5E70369F-674E-4B44-A4BA-B0A77E20910A}">
      <dsp:nvSpPr>
        <dsp:cNvPr id="0" name=""/>
        <dsp:cNvSpPr/>
      </dsp:nvSpPr>
      <dsp:spPr>
        <a:xfrm>
          <a:off x="1523699" y="3419208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1FCBC-0223-4D2F-A43A-12EA988C6D61}">
      <dsp:nvSpPr>
        <dsp:cNvPr id="0" name=""/>
        <dsp:cNvSpPr/>
      </dsp:nvSpPr>
      <dsp:spPr>
        <a:xfrm>
          <a:off x="1675913" y="3461423"/>
          <a:ext cx="7965848" cy="485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automatyzacja gromadzenia i przetwarzania danych produkcyjnych i środowiskowych;</a:t>
          </a:r>
        </a:p>
      </dsp:txBody>
      <dsp:txXfrm>
        <a:off x="1675913" y="3461423"/>
        <a:ext cx="7965848" cy="485900"/>
      </dsp:txXfrm>
    </dsp:sp>
    <dsp:sp modelId="{7D86AD77-E819-4B94-A320-1D2D260AF3B9}">
      <dsp:nvSpPr>
        <dsp:cNvPr id="0" name=""/>
        <dsp:cNvSpPr/>
      </dsp:nvSpPr>
      <dsp:spPr>
        <a:xfrm>
          <a:off x="1523699" y="3947323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F81DB9-EB21-4754-A02B-2A512CF18068}">
      <dsp:nvSpPr>
        <dsp:cNvPr id="0" name=""/>
        <dsp:cNvSpPr/>
      </dsp:nvSpPr>
      <dsp:spPr>
        <a:xfrm>
          <a:off x="1675913" y="3989539"/>
          <a:ext cx="7965848" cy="5015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robotów przemysłowych, zautomatyzowanych centrów wytwórczych, stanowisk pracy lub AGV;</a:t>
          </a:r>
        </a:p>
      </dsp:txBody>
      <dsp:txXfrm>
        <a:off x="1675913" y="3989539"/>
        <a:ext cx="7965848" cy="501536"/>
      </dsp:txXfrm>
    </dsp:sp>
    <dsp:sp modelId="{C81615D3-7370-429C-9289-C86D52B34504}">
      <dsp:nvSpPr>
        <dsp:cNvPr id="0" name=""/>
        <dsp:cNvSpPr/>
      </dsp:nvSpPr>
      <dsp:spPr>
        <a:xfrm>
          <a:off x="1523699" y="4491076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BEFCC3-03D2-42C2-8904-ACB9F2C62E4E}">
      <dsp:nvSpPr>
        <dsp:cNvPr id="0" name=""/>
        <dsp:cNvSpPr/>
      </dsp:nvSpPr>
      <dsp:spPr>
        <a:xfrm>
          <a:off x="1675913" y="4533291"/>
          <a:ext cx="7965848" cy="6322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rozwój usług cyfrowych wspierających działalność operacyjną.</a:t>
          </a:r>
        </a:p>
      </dsp:txBody>
      <dsp:txXfrm>
        <a:off x="1675913" y="4533291"/>
        <a:ext cx="7965848" cy="632227"/>
      </dsp:txXfrm>
    </dsp:sp>
    <dsp:sp modelId="{DA97ABFF-285B-4306-85F7-52EEA00ADDA5}">
      <dsp:nvSpPr>
        <dsp:cNvPr id="0" name=""/>
        <dsp:cNvSpPr/>
      </dsp:nvSpPr>
      <dsp:spPr>
        <a:xfrm>
          <a:off x="1523699" y="5165518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B1DFEF-DC8D-47B2-A9D7-E314BF589BAD}">
      <dsp:nvSpPr>
        <dsp:cNvPr id="0" name=""/>
        <dsp:cNvSpPr/>
      </dsp:nvSpPr>
      <dsp:spPr>
        <a:xfrm>
          <a:off x="0" y="1997"/>
          <a:ext cx="101475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8D62E-76CD-4D44-8500-66FDA1F64FB2}">
      <dsp:nvSpPr>
        <dsp:cNvPr id="0" name=""/>
        <dsp:cNvSpPr/>
      </dsp:nvSpPr>
      <dsp:spPr>
        <a:xfrm>
          <a:off x="0" y="1997"/>
          <a:ext cx="10147578" cy="8355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pl-PL" sz="1600" b="1" i="0" u="none" strike="noStrike" kern="1200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Rodzaje projektów: </a:t>
          </a:r>
          <a:r>
            <a:rPr kumimoji="0" lang="pl-PL" sz="1600" i="0" u="none" strike="noStrike" kern="1200" cap="none" spc="0" normalizeH="0" baseline="0" noProof="0" dirty="0">
              <a:ln/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transformacja w kierunku Przemysłu 4.0 oraz realizacja inwestycji z zakresu zrównoważonego rozwoju i gospodarki o obiegu zamkniętym</a:t>
          </a:r>
          <a:r>
            <a:rPr kumimoji="0" lang="pl-PL" sz="1600" i="0" u="none" strike="noStrike" kern="1200" cap="none" spc="0" normalizeH="0" baseline="0" noProof="0" dirty="0">
              <a:ln/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endParaRPr lang="pl-PL" sz="1600" kern="1200" dirty="0">
            <a:solidFill>
              <a:schemeClr val="accent1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97"/>
        <a:ext cx="10147578" cy="835565"/>
      </dsp:txXfrm>
    </dsp:sp>
    <dsp:sp modelId="{6081B80D-B7A2-40D1-B96B-F9481514F844}">
      <dsp:nvSpPr>
        <dsp:cNvPr id="0" name=""/>
        <dsp:cNvSpPr/>
      </dsp:nvSpPr>
      <dsp:spPr>
        <a:xfrm>
          <a:off x="0" y="837562"/>
          <a:ext cx="1014757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64FABA-0727-4C1D-BAEC-FA20E34FE234}">
      <dsp:nvSpPr>
        <dsp:cNvPr id="0" name=""/>
        <dsp:cNvSpPr/>
      </dsp:nvSpPr>
      <dsp:spPr>
        <a:xfrm>
          <a:off x="0" y="837562"/>
          <a:ext cx="1531350" cy="43707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Zielona transformacja:</a:t>
          </a:r>
        </a:p>
      </dsp:txBody>
      <dsp:txXfrm>
        <a:off x="0" y="837562"/>
        <a:ext cx="1531350" cy="4370795"/>
      </dsp:txXfrm>
    </dsp:sp>
    <dsp:sp modelId="{478EF9F7-7C3C-441E-8351-F5717E7B13A8}">
      <dsp:nvSpPr>
        <dsp:cNvPr id="0" name=""/>
        <dsp:cNvSpPr/>
      </dsp:nvSpPr>
      <dsp:spPr>
        <a:xfrm>
          <a:off x="1683564" y="869307"/>
          <a:ext cx="8378001" cy="972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modernizacja procesów produkcyjnych w celu redukcji ilości odpadów lub umożliwienia ponownego wykorzystania surowców i półproduktów;</a:t>
          </a:r>
        </a:p>
      </dsp:txBody>
      <dsp:txXfrm>
        <a:off x="1683564" y="869307"/>
        <a:ext cx="8378001" cy="972967"/>
      </dsp:txXfrm>
    </dsp:sp>
    <dsp:sp modelId="{4DE95D97-8642-4F5A-AA2B-0BDD8E87CF26}">
      <dsp:nvSpPr>
        <dsp:cNvPr id="0" name=""/>
        <dsp:cNvSpPr/>
      </dsp:nvSpPr>
      <dsp:spPr>
        <a:xfrm>
          <a:off x="1531350" y="1842275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F64368-D8A9-4685-A40E-640C0744D39F}">
      <dsp:nvSpPr>
        <dsp:cNvPr id="0" name=""/>
        <dsp:cNvSpPr/>
      </dsp:nvSpPr>
      <dsp:spPr>
        <a:xfrm>
          <a:off x="1683564" y="1874021"/>
          <a:ext cx="8378001" cy="634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przebudowa linii technologicznych umożliwiająca zamknięcie obiegu surowcowego;</a:t>
          </a:r>
        </a:p>
      </dsp:txBody>
      <dsp:txXfrm>
        <a:off x="1683564" y="1874021"/>
        <a:ext cx="8378001" cy="634917"/>
      </dsp:txXfrm>
    </dsp:sp>
    <dsp:sp modelId="{3C2F14EC-890F-42C6-8B0B-CC8059E42163}">
      <dsp:nvSpPr>
        <dsp:cNvPr id="0" name=""/>
        <dsp:cNvSpPr/>
      </dsp:nvSpPr>
      <dsp:spPr>
        <a:xfrm>
          <a:off x="1531350" y="2508938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092533-FB71-48DF-A858-5DCBFDFC8BE7}">
      <dsp:nvSpPr>
        <dsp:cNvPr id="0" name=""/>
        <dsp:cNvSpPr/>
      </dsp:nvSpPr>
      <dsp:spPr>
        <a:xfrm>
          <a:off x="1683564" y="2540684"/>
          <a:ext cx="8378001" cy="634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zakup maszyn i urządzeń do przetwarzania, recyklingu, regeneracji lub odzysku materiałów;</a:t>
          </a:r>
        </a:p>
      </dsp:txBody>
      <dsp:txXfrm>
        <a:off x="1683564" y="2540684"/>
        <a:ext cx="8378001" cy="634917"/>
      </dsp:txXfrm>
    </dsp:sp>
    <dsp:sp modelId="{19B9964C-EDAC-4EBB-981B-9861F0D80340}">
      <dsp:nvSpPr>
        <dsp:cNvPr id="0" name=""/>
        <dsp:cNvSpPr/>
      </dsp:nvSpPr>
      <dsp:spPr>
        <a:xfrm>
          <a:off x="1531350" y="3175602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10B18-2844-44A9-8D68-DD10A46F9CC6}">
      <dsp:nvSpPr>
        <dsp:cNvPr id="0" name=""/>
        <dsp:cNvSpPr/>
      </dsp:nvSpPr>
      <dsp:spPr>
        <a:xfrm>
          <a:off x="1683564" y="3207348"/>
          <a:ext cx="8378001" cy="634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wdrażanie technologii umożliwiających ograniczenie zużycia wody lub odzysk wody procesowej;</a:t>
          </a:r>
        </a:p>
      </dsp:txBody>
      <dsp:txXfrm>
        <a:off x="1683564" y="3207348"/>
        <a:ext cx="8378001" cy="634917"/>
      </dsp:txXfrm>
    </dsp:sp>
    <dsp:sp modelId="{3E89BC6A-3244-42AB-8A78-1268560100C5}">
      <dsp:nvSpPr>
        <dsp:cNvPr id="0" name=""/>
        <dsp:cNvSpPr/>
      </dsp:nvSpPr>
      <dsp:spPr>
        <a:xfrm>
          <a:off x="1531350" y="3842266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5B8C5-0768-4A55-8775-762B40C97FCD}">
      <dsp:nvSpPr>
        <dsp:cNvPr id="0" name=""/>
        <dsp:cNvSpPr/>
      </dsp:nvSpPr>
      <dsp:spPr>
        <a:xfrm>
          <a:off x="1683564" y="3874012"/>
          <a:ext cx="8378001" cy="634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zastosowanie ekoprojektowania produktów lub opakowań;</a:t>
          </a:r>
        </a:p>
      </dsp:txBody>
      <dsp:txXfrm>
        <a:off x="1683564" y="3874012"/>
        <a:ext cx="8378001" cy="634917"/>
      </dsp:txXfrm>
    </dsp:sp>
    <dsp:sp modelId="{3E6DE12C-EE3D-425F-ABCA-8726FF54B7C6}">
      <dsp:nvSpPr>
        <dsp:cNvPr id="0" name=""/>
        <dsp:cNvSpPr/>
      </dsp:nvSpPr>
      <dsp:spPr>
        <a:xfrm>
          <a:off x="1531350" y="4508930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E36D0C-04E7-40A0-997A-9242D9D4FE8F}">
      <dsp:nvSpPr>
        <dsp:cNvPr id="0" name=""/>
        <dsp:cNvSpPr/>
      </dsp:nvSpPr>
      <dsp:spPr>
        <a:xfrm>
          <a:off x="1683564" y="4540676"/>
          <a:ext cx="8378001" cy="6349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0" kern="12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wdrożenie narzędzi cyfrowych do śledzenia cyklu życia produktów.</a:t>
          </a:r>
        </a:p>
      </dsp:txBody>
      <dsp:txXfrm>
        <a:off x="1683564" y="4540676"/>
        <a:ext cx="8378001" cy="634917"/>
      </dsp:txXfrm>
    </dsp:sp>
    <dsp:sp modelId="{B498AFF4-BE9D-487D-BBEB-55280E2B7DB4}">
      <dsp:nvSpPr>
        <dsp:cNvPr id="0" name=""/>
        <dsp:cNvSpPr/>
      </dsp:nvSpPr>
      <dsp:spPr>
        <a:xfrm>
          <a:off x="1531350" y="5175593"/>
          <a:ext cx="811806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4A5FC-7AF1-475E-987E-8CAC2030EAD1}" type="datetimeFigureOut">
              <a:rPr lang="pl-PL" smtClean="0"/>
              <a:t>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DE10E1-FA6C-4018-A568-1F8C97BB8F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5972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DE10E1-FA6C-4018-A568-1F8C97BB8F10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713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9D113F2F-813B-7D9F-2613-469D7023DA6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686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3678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5F2CEAB4-0F4E-D990-FF1A-C2696CE7C29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3976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B9EC8DE3-4C3C-0235-4107-77BF055366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8246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B9EC8DE3-4C3C-0235-4107-77BF055366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1113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B9EC8DE3-4C3C-0235-4107-77BF055366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8954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B9EC8DE3-4C3C-0235-4107-77BF055366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0702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4FF99-69FC-C200-1F7C-8A04B6B69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E7BD4F51-0764-CC67-37A5-7037E2169A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725616C-52E3-821C-33C5-6480C7C0E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B0767AAF-2CFE-031B-225A-D4E8FB23E07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849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9F576057-21CE-3A8F-A32E-96E1C157A80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3130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DA151-ACD2-00FD-CF7F-9C444FB0A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CB15FAF0-BF1B-C79E-AB3A-8B6D6C67E8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F8FACED2-031D-286A-54F6-39AC0F1B2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C67EE4AD-F942-97A1-A2F8-D0B8206A9A5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6430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0A7EE088-93AC-1284-1C00-BB7495467A5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5732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9F576057-21CE-3A8F-A32E-96E1C157A80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0839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B9EC8DE3-4C3C-0235-4107-77BF055366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82464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B9EC8DE3-4C3C-0235-4107-77BF0553668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82464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2D0A0-FC4B-337F-57B2-D41B7D84D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4B9FC9B-64AA-3FD9-B3F5-BB6F52B29A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279AB2E-2343-E587-C3F4-8A4B99E1E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D18C8B60-1D7E-DA85-0531-D4F6A1CED5A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72518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0BE00-5AE0-C736-BB3D-7B4819F43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5EDE4F3-7AE9-622E-F3DF-B44B31226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1B341A3-6B68-FDF9-991E-1A88C6159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379D7425-51BE-A6D6-52CC-4032A3FEEC1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7754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C63D2-47A1-553D-0698-11F4C721F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50428A1-A5B0-3738-3641-946DDB5A6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2B13F96-F842-E06D-0729-B9C2DFB56D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97AB707D-4DF9-A382-EDB4-C652218D56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5764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5596E-2464-5756-7F4F-F3CE441F6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2E613C3-A876-EEA7-D145-94F702D48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5A4E16BC-EC80-021E-AFD0-22DE38107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9E02C4BA-8FD2-CFD9-902D-75369B8654D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774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AFC58AAA-5BB7-AF01-0627-DB4814EC8A5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470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8C3EDB-A9B6-EAC3-CB89-466788AC36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F757F80-D704-E9CB-C77B-D3C64EC24B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58F4420-0B70-5DEF-73B1-ED43721DD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6D711-C4B2-47CD-9FA2-970DEDB8630E}" type="datetime1">
              <a:rPr lang="pl-PL" smtClean="0"/>
              <a:t>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2F0C132-F798-6D2D-40AA-D6B0D8CA6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FC16E1E-2732-5A84-9F76-C5879389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68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5AEBA-A2F5-F8E8-E116-C4A520A4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F87FCF9-8B3E-EFCE-7006-E34D925BC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47A8FC5-003D-44A5-1C91-4CB54B204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3FECC-4BE0-4694-842A-45235D591A8F}" type="datetime1">
              <a:rPr lang="pl-PL" smtClean="0"/>
              <a:t>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76277F-29C1-C38B-D580-47D47BF84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AA7574A-4DCB-33A4-DA83-659ECE4DF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522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3E03F3-F382-2B11-52B1-4F91882A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B57F734-4099-7661-C7F1-B7DD6EF12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513ACF5-270B-9B65-35D8-7E8CF1E13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0E03A-EF8C-4746-BF9F-E3ACE822532C}" type="datetime1">
              <a:rPr lang="pl-PL" smtClean="0"/>
              <a:t>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D6A55A-D588-3D38-CB15-C3C9C92D9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44BD52-7696-A22E-7FA2-10D3FC099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169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F82773-20FA-E4EF-0361-77B9CAFD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B6B61C1-3672-6EF3-3CB6-D34D97CB1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176987D-4088-1366-1B2E-A82E4D71CD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17A2B43-9A1C-4BBF-867E-54DDE80C8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7D942-EED0-45BF-97EC-A8111F342A68}" type="datetime1">
              <a:rPr lang="pl-PL" smtClean="0"/>
              <a:t>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C659D7C-D38A-0AD8-9B88-6634B482A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A62D118-BD3C-723D-CDD3-BC4061E0B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8792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9FCEF0-5D8B-58EC-F7C0-FBEE5BC17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08D589-1D6E-2259-F190-D2436C68F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414F2F5-FA91-3564-2A3A-AB9CF41B7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C2B1847-1CD4-E3A7-4D98-334363A07E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2F6C20E-D323-C1E2-20AD-9C9E2E3542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6363BDC-D9AF-0918-1B28-0D48BCDC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4EC78-60B2-497B-B934-A96C7091B703}" type="datetime1">
              <a:rPr lang="pl-PL" smtClean="0"/>
              <a:t>8.09.2026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A57E11D-645D-3A9E-B56A-84E522712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BCBAE89-AA15-698C-23C8-829463339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5629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F241E1C-564C-4493-A3C0-B9C0644A4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51A5D5A-54B0-F346-D5C1-328A40CDA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E9D05-C7F9-4AA6-808D-8D996162C9ED}" type="datetime1">
              <a:rPr lang="pl-PL" smtClean="0"/>
              <a:t>8.09.2026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68E98C8-2289-E62C-AE34-06604DFA9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0B03B64-4CCD-BB88-C72B-162A94006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9571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939A34E-C792-80BD-FB57-726CB646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3C3DB-8E60-4186-99C1-610CD8C089C0}" type="datetime1">
              <a:rPr lang="pl-PL" smtClean="0"/>
              <a:t>8.09.2026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23A3E1F-F856-7C7B-51F5-A07E9761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4F28C2E-8E13-1A47-452D-34333B199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4691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DEB662-1B50-2A3F-39B4-5AB1625DD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D320E2-526D-0895-717A-15EC469C8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CF66857-10EA-76D9-9937-AEAE6043B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5EFE36E-66A7-78DE-5F28-1FDDC963D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3ED86-252E-441B-B482-4C1C36DCC459}" type="datetime1">
              <a:rPr lang="pl-PL" smtClean="0"/>
              <a:t>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303703B-D4B0-5595-6678-3BA3211DA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B1AE371-EAD6-4AF9-D0BA-7097A53E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4685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13DA28-E41B-B816-06EA-DDABA5E3E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4537107-D6CC-B21E-83A9-366739F42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9E86B9D-0B4A-B3D6-B41B-B9AD91AD62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552E8F3-8E75-DF4A-10CE-E07C2CC6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36E5D-2185-43CF-90D1-86786B3FFAF8}" type="datetime1">
              <a:rPr lang="pl-PL" smtClean="0"/>
              <a:t>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F836250-922B-E1DD-3512-8409A7A43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BD90577-9982-A28E-8A36-480B1C46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509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C4FFAC-C98E-3897-EF63-C5E739EDC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2C45225-7B67-CCF7-FB10-175E83E3B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38BCC10-7B5E-4374-5187-11ADFC460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88DB6-767A-4668-B1BA-C73BA42EA964}" type="datetime1">
              <a:rPr lang="pl-PL" smtClean="0"/>
              <a:t>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36C0FDB-EF4A-864B-88A6-D8E417681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B546DF-4405-2044-A28A-EFE7A5152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2995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0EADAEA-4109-9533-F26B-08D03E5856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BAEA809-FD4F-3C06-00AC-7FDD3DBD89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64EB891-2985-AA7A-E345-41FF1715A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C0193-D397-45EA-8B7C-D06BA81CC35F}" type="datetime1">
              <a:rPr lang="pl-PL" smtClean="0"/>
              <a:t>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81701-8B90-0492-B0E2-71F2B5EBA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E4B893-C145-2838-7653-349FAC7E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5779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55E108E-26C4-967E-4503-A16094BF1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A450366-E39C-B162-ADA4-0A3579686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FD7D041-6C0C-AA83-586D-E705852BD5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A4C3C-0463-4B88-8901-F6048E4C67C4}" type="datetime1">
              <a:rPr lang="pl-PL" smtClean="0"/>
              <a:t>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AA0F7C9-1E83-9153-02D4-C5AEB2DB7C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89D7CBB-007D-74B4-AF4B-94AD5BBE4D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D51BF-5940-4BC0-A1BA-2AE61C881B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851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1.xm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microsoft.com/office/2007/relationships/diagramDrawing" Target="../diagrams/drawing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0.xml"/><Relationship Id="rId11" Type="http://schemas.openxmlformats.org/officeDocument/2006/relationships/diagramColors" Target="../diagrams/colors11.xml"/><Relationship Id="rId5" Type="http://schemas.openxmlformats.org/officeDocument/2006/relationships/diagramQuickStyle" Target="../diagrams/quickStyle10.xml"/><Relationship Id="rId10" Type="http://schemas.openxmlformats.org/officeDocument/2006/relationships/diagramQuickStyle" Target="../diagrams/quickStyle11.xml"/><Relationship Id="rId4" Type="http://schemas.openxmlformats.org/officeDocument/2006/relationships/diagramLayout" Target="../diagrams/layout10.xml"/><Relationship Id="rId9" Type="http://schemas.openxmlformats.org/officeDocument/2006/relationships/diagramLayout" Target="../diagrams/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67491BAE-F909-A2FC-4F9B-EBF8FCD479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299" y="3681663"/>
            <a:ext cx="7096627" cy="287879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pl-PL" b="1" dirty="0">
                <a:solidFill>
                  <a:srgbClr val="C69A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</a:t>
            </a:r>
          </a:p>
          <a:p>
            <a:pPr>
              <a:lnSpc>
                <a:spcPct val="200000"/>
              </a:lnSpc>
            </a:pPr>
            <a:r>
              <a:rPr lang="pl-PL" b="1" dirty="0">
                <a:solidFill>
                  <a:srgbClr val="C69A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Współpraca Grup Operacyjnych  EPI</a:t>
            </a:r>
          </a:p>
          <a:p>
            <a:endParaRPr lang="pl-PL" sz="1600" dirty="0">
              <a:solidFill>
                <a:srgbClr val="C69A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sz="1600" dirty="0">
                <a:solidFill>
                  <a:srgbClr val="C69A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15.06.2026 r.</a:t>
            </a:r>
          </a:p>
        </p:txBody>
      </p:sp>
    </p:spTree>
    <p:extLst>
      <p:ext uri="{BB962C8B-B14F-4D97-AF65-F5344CB8AC3E}">
        <p14:creationId xmlns:p14="http://schemas.microsoft.com/office/powerpoint/2010/main" val="523740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B201C9-4AD3-A23F-F73B-D033C534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32000"/>
            <a:ext cx="9295107" cy="71852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lang="pl-P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F0F329-8965-A67C-FA29-07EC562D18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360800"/>
            <a:ext cx="9720000" cy="1123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Instytucja Pośrednicząca: Agencja Restrukturyzacji i Modernizacji Rolnictwa</a:t>
            </a:r>
          </a:p>
          <a:p>
            <a:pPr marL="0" indent="0">
              <a:buNone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Planowany termin naboru: 1-30 września 2026 r. </a:t>
            </a:r>
          </a:p>
          <a:p>
            <a:pPr marL="0" indent="0">
              <a:buNone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Budżet - 204 mln Euro</a:t>
            </a:r>
          </a:p>
          <a:p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FDD032B-DD2F-BE2F-63D2-BBFC4C5CBFE2}"/>
              </a:ext>
            </a:extLst>
          </p:cNvPr>
          <p:cNvGraphicFramePr/>
          <p:nvPr/>
        </p:nvGraphicFramePr>
        <p:xfrm>
          <a:off x="1117471" y="2898000"/>
          <a:ext cx="9720000" cy="36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4489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D714314D-E97E-486B-5744-7FF5AC2FE067}"/>
              </a:ext>
            </a:extLst>
          </p:cNvPr>
          <p:cNvGraphicFramePr/>
          <p:nvPr/>
        </p:nvGraphicFramePr>
        <p:xfrm>
          <a:off x="1080000" y="1946787"/>
          <a:ext cx="9900000" cy="43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2DCAF79-961D-4BC5-083D-7E0A028956DD}"/>
              </a:ext>
            </a:extLst>
          </p:cNvPr>
          <p:cNvSpPr txBox="1"/>
          <p:nvPr/>
        </p:nvSpPr>
        <p:spPr>
          <a:xfrm>
            <a:off x="540000" y="690200"/>
            <a:ext cx="94013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Środki na przetwórstwo rolno-spożywcze</a:t>
            </a:r>
          </a:p>
        </p:txBody>
      </p:sp>
    </p:spTree>
    <p:extLst>
      <p:ext uri="{BB962C8B-B14F-4D97-AF65-F5344CB8AC3E}">
        <p14:creationId xmlns:p14="http://schemas.microsoft.com/office/powerpoint/2010/main" val="4219325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47A949D-27B6-4A93-A808-F109D1C8E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56" y="489800"/>
            <a:ext cx="10960994" cy="854075"/>
          </a:xfrm>
        </p:spPr>
        <p:txBody>
          <a:bodyPr/>
          <a:lstStyle/>
          <a:p>
            <a:r>
              <a:rPr lang="pl-PL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KPO - nabory na przetwórstwo i centra dystrybucji  (A.1.4.1) </a:t>
            </a:r>
          </a:p>
        </p:txBody>
      </p:sp>
      <p:graphicFrame>
        <p:nvGraphicFramePr>
          <p:cNvPr id="3" name="Symbol zastępczy zawartości 3">
            <a:extLst>
              <a:ext uri="{FF2B5EF4-FFF2-40B4-BE49-F238E27FC236}">
                <a16:creationId xmlns:a16="http://schemas.microsoft.com/office/drawing/2014/main" id="{3F96566D-4AFF-E6E1-73F4-393A24292629}"/>
              </a:ext>
            </a:extLst>
          </p:cNvPr>
          <p:cNvGraphicFramePr>
            <a:graphicFrameLocks/>
          </p:cNvGraphicFramePr>
          <p:nvPr/>
        </p:nvGraphicFramePr>
        <p:xfrm>
          <a:off x="1080000" y="1440000"/>
          <a:ext cx="9720000" cy="48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2048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CC07D1-80C9-AE2C-BF80-5AEBE14E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000" y="1416287"/>
            <a:ext cx="10257245" cy="407684"/>
          </a:xfrm>
        </p:spPr>
        <p:txBody>
          <a:bodyPr>
            <a:normAutofit/>
          </a:bodyPr>
          <a:lstStyle/>
          <a:p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Beneficjenci</a:t>
            </a:r>
            <a:r>
              <a:rPr lang="pl-PL" sz="1800" dirty="0"/>
              <a:t> 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A22B29E6-CF98-A71E-CB6E-47A3A2135D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0934030"/>
              </p:ext>
            </p:extLst>
          </p:nvPr>
        </p:nvGraphicFramePr>
        <p:xfrm>
          <a:off x="3060000" y="1360800"/>
          <a:ext cx="7740000" cy="20116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1" name="Grupa 10">
            <a:extLst>
              <a:ext uri="{FF2B5EF4-FFF2-40B4-BE49-F238E27FC236}">
                <a16:creationId xmlns:a16="http://schemas.microsoft.com/office/drawing/2014/main" id="{91CBF999-D9CB-B90B-2E53-B4D6A1FB69B9}"/>
              </a:ext>
            </a:extLst>
          </p:cNvPr>
          <p:cNvGrpSpPr/>
          <p:nvPr/>
        </p:nvGrpSpPr>
        <p:grpSpPr>
          <a:xfrm>
            <a:off x="1080000" y="3648880"/>
            <a:ext cx="9720000" cy="2520000"/>
            <a:chOff x="1080000" y="3648880"/>
            <a:chExt cx="9720000" cy="2520000"/>
          </a:xfrm>
        </p:grpSpPr>
        <p:sp>
          <p:nvSpPr>
            <p:cNvPr id="12" name="Łącznik prosty 11">
              <a:extLst>
                <a:ext uri="{FF2B5EF4-FFF2-40B4-BE49-F238E27FC236}">
                  <a16:creationId xmlns:a16="http://schemas.microsoft.com/office/drawing/2014/main" id="{21228A26-CC33-4EEB-7E79-21283CD4BDE5}"/>
                </a:ext>
              </a:extLst>
            </p:cNvPr>
            <p:cNvSpPr/>
            <p:nvPr/>
          </p:nvSpPr>
          <p:spPr>
            <a:xfrm>
              <a:off x="1080000" y="3648880"/>
              <a:ext cx="9720000" cy="0"/>
            </a:xfrm>
            <a:prstGeom prst="line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Dowolny kształt: kształt 12">
              <a:extLst>
                <a:ext uri="{FF2B5EF4-FFF2-40B4-BE49-F238E27FC236}">
                  <a16:creationId xmlns:a16="http://schemas.microsoft.com/office/drawing/2014/main" id="{E6A6878F-D4C3-5E51-1911-B08428051444}"/>
                </a:ext>
              </a:extLst>
            </p:cNvPr>
            <p:cNvSpPr/>
            <p:nvPr/>
          </p:nvSpPr>
          <p:spPr>
            <a:xfrm>
              <a:off x="1080000" y="3648880"/>
              <a:ext cx="1944000" cy="2520000"/>
            </a:xfrm>
            <a:custGeom>
              <a:avLst/>
              <a:gdLst>
                <a:gd name="connsiteX0" fmla="*/ 0 w 1944000"/>
                <a:gd name="connsiteY0" fmla="*/ 0 h 2520000"/>
                <a:gd name="connsiteX1" fmla="*/ 1944000 w 1944000"/>
                <a:gd name="connsiteY1" fmla="*/ 0 h 2520000"/>
                <a:gd name="connsiteX2" fmla="*/ 1944000 w 1944000"/>
                <a:gd name="connsiteY2" fmla="*/ 2520000 h 2520000"/>
                <a:gd name="connsiteX3" fmla="*/ 0 w 1944000"/>
                <a:gd name="connsiteY3" fmla="*/ 2520000 h 2520000"/>
                <a:gd name="connsiteX4" fmla="*/ 0 w 1944000"/>
                <a:gd name="connsiteY4" fmla="*/ 0 h 25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44000" h="2520000">
                  <a:moveTo>
                    <a:pt x="0" y="0"/>
                  </a:moveTo>
                  <a:lnTo>
                    <a:pt x="1944000" y="0"/>
                  </a:lnTo>
                  <a:lnTo>
                    <a:pt x="1944000" y="2520000"/>
                  </a:lnTo>
                  <a:lnTo>
                    <a:pt x="0" y="252000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8580" tIns="68580" rIns="68580" bIns="68580" numCol="1" spcCol="1270" anchor="t" anchorCtr="0">
              <a:noAutofit/>
            </a:bodyPr>
            <a:lstStyle/>
            <a:p>
              <a:pPr marL="0" lvl="0" indent="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800" b="1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Wspierane sektory </a:t>
              </a:r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4B12AA72-64A1-8A6E-3A16-A2851C5E0269}"/>
                </a:ext>
              </a:extLst>
            </p:cNvPr>
            <p:cNvSpPr/>
            <p:nvPr/>
          </p:nvSpPr>
          <p:spPr>
            <a:xfrm>
              <a:off x="3169799" y="3707450"/>
              <a:ext cx="7630200" cy="1171406"/>
            </a:xfrm>
            <a:custGeom>
              <a:avLst/>
              <a:gdLst>
                <a:gd name="connsiteX0" fmla="*/ 0 w 7630200"/>
                <a:gd name="connsiteY0" fmla="*/ 0 h 1171406"/>
                <a:gd name="connsiteX1" fmla="*/ 7630200 w 7630200"/>
                <a:gd name="connsiteY1" fmla="*/ 0 h 1171406"/>
                <a:gd name="connsiteX2" fmla="*/ 7630200 w 7630200"/>
                <a:gd name="connsiteY2" fmla="*/ 1171406 h 1171406"/>
                <a:gd name="connsiteX3" fmla="*/ 0 w 7630200"/>
                <a:gd name="connsiteY3" fmla="*/ 1171406 h 1171406"/>
                <a:gd name="connsiteX4" fmla="*/ 0 w 7630200"/>
                <a:gd name="connsiteY4" fmla="*/ 0 h 117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0200" h="1171406">
                  <a:moveTo>
                    <a:pt x="0" y="0"/>
                  </a:moveTo>
                  <a:lnTo>
                    <a:pt x="7630200" y="0"/>
                  </a:lnTo>
                  <a:lnTo>
                    <a:pt x="7630200" y="1171406"/>
                  </a:lnTo>
                  <a:lnTo>
                    <a:pt x="0" y="117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indent="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przetwórstwo</a:t>
              </a:r>
              <a:r>
                <a:rPr lang="pl-PL" sz="16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m.in. mleka, mięsa, owoców i warzyw, zbóż, jaj, miodu, lnu i konopi, roślin oleistych, wysokobiałkowych, przetwarzanie produktów rolnych na cele energetyczne oraz usługowe zamrażanie i przechowywanie produktów rolnych, </a:t>
              </a:r>
              <a:r>
                <a:rPr lang="pl-PL" sz="1600" b="0" u="none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produkcja pasz i karmy dla zwierząt</a:t>
              </a:r>
              <a:r>
                <a:rPr lang="pl-PL" sz="16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</a:p>
          </p:txBody>
        </p:sp>
        <p:sp>
          <p:nvSpPr>
            <p:cNvPr id="15" name="Łącznik prosty 14">
              <a:extLst>
                <a:ext uri="{FF2B5EF4-FFF2-40B4-BE49-F238E27FC236}">
                  <a16:creationId xmlns:a16="http://schemas.microsoft.com/office/drawing/2014/main" id="{6BFA9732-321E-68BA-C2CC-DA56B69D5006}"/>
                </a:ext>
              </a:extLst>
            </p:cNvPr>
            <p:cNvSpPr/>
            <p:nvPr/>
          </p:nvSpPr>
          <p:spPr>
            <a:xfrm>
              <a:off x="3023999" y="4878856"/>
              <a:ext cx="7776000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40F7392F-74FE-700B-B5B7-CD2BECD3BC1D}"/>
                </a:ext>
              </a:extLst>
            </p:cNvPr>
            <p:cNvSpPr/>
            <p:nvPr/>
          </p:nvSpPr>
          <p:spPr>
            <a:xfrm>
              <a:off x="3169799" y="4937426"/>
              <a:ext cx="7630200" cy="1171406"/>
            </a:xfrm>
            <a:custGeom>
              <a:avLst/>
              <a:gdLst>
                <a:gd name="connsiteX0" fmla="*/ 0 w 7630200"/>
                <a:gd name="connsiteY0" fmla="*/ 0 h 1171406"/>
                <a:gd name="connsiteX1" fmla="*/ 7630200 w 7630200"/>
                <a:gd name="connsiteY1" fmla="*/ 0 h 1171406"/>
                <a:gd name="connsiteX2" fmla="*/ 7630200 w 7630200"/>
                <a:gd name="connsiteY2" fmla="*/ 1171406 h 1171406"/>
                <a:gd name="connsiteX3" fmla="*/ 0 w 7630200"/>
                <a:gd name="connsiteY3" fmla="*/ 1171406 h 1171406"/>
                <a:gd name="connsiteX4" fmla="*/ 0 w 7630200"/>
                <a:gd name="connsiteY4" fmla="*/ 0 h 1171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0200" h="1171406">
                  <a:moveTo>
                    <a:pt x="0" y="0"/>
                  </a:moveTo>
                  <a:lnTo>
                    <a:pt x="7630200" y="0"/>
                  </a:lnTo>
                  <a:lnTo>
                    <a:pt x="7630200" y="1171406"/>
                  </a:lnTo>
                  <a:lnTo>
                    <a:pt x="0" y="117140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t" anchorCtr="0">
              <a:noAutofit/>
            </a:bodyPr>
            <a:lstStyle/>
            <a:p>
              <a:pPr marL="0" lvl="0" indent="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b="1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sprzedaż hurtowa</a:t>
              </a:r>
              <a:r>
                <a:rPr lang="pl-PL" sz="16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m.in. owoców i warzyw, mięsa i wyrobów mięsnych, kwiatów </a:t>
              </a:r>
              <a:br>
                <a:rPr lang="pl-PL" sz="16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sz="16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 roślin, mleka i wyrobów mleczarskich, zboża i rzepaku, szyszek chmielowych, ziół, materiału siewnego roślin rolniczych i warzywnych</a:t>
              </a:r>
              <a:r>
                <a:rPr lang="pl-PL" sz="17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7" name="Łącznik prosty 16">
              <a:extLst>
                <a:ext uri="{FF2B5EF4-FFF2-40B4-BE49-F238E27FC236}">
                  <a16:creationId xmlns:a16="http://schemas.microsoft.com/office/drawing/2014/main" id="{8FCDBA4B-BE58-5750-50AE-A7062CA1DAF8}"/>
                </a:ext>
              </a:extLst>
            </p:cNvPr>
            <p:cNvSpPr/>
            <p:nvPr/>
          </p:nvSpPr>
          <p:spPr>
            <a:xfrm>
              <a:off x="3023999" y="6108833"/>
              <a:ext cx="7776000" cy="0"/>
            </a:xfrm>
            <a:prstGeom prst="line">
              <a:avLst/>
            </a:prstGeom>
          </p:spPr>
          <p:style>
            <a:lnRef idx="2">
              <a:schemeClr val="accent1">
                <a:tint val="5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9" name="pole tekstowe 8">
            <a:extLst>
              <a:ext uri="{FF2B5EF4-FFF2-40B4-BE49-F238E27FC236}">
                <a16:creationId xmlns:a16="http://schemas.microsoft.com/office/drawing/2014/main" id="{4DC266DC-461E-257A-6128-13A79D599D7F}"/>
              </a:ext>
            </a:extLst>
          </p:cNvPr>
          <p:cNvSpPr txBox="1"/>
          <p:nvPr/>
        </p:nvSpPr>
        <p:spPr>
          <a:xfrm>
            <a:off x="720001" y="432000"/>
            <a:ext cx="9333653" cy="720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lang="pl-P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048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BD3B1EFB-D291-0556-C869-DB8F9584DB99}"/>
              </a:ext>
            </a:extLst>
          </p:cNvPr>
          <p:cNvSpPr txBox="1"/>
          <p:nvPr/>
        </p:nvSpPr>
        <p:spPr>
          <a:xfrm>
            <a:off x="720000" y="432000"/>
            <a:ext cx="92431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5AEEA1C-DC65-F557-2D50-639B352638D8}"/>
              </a:ext>
            </a:extLst>
          </p:cNvPr>
          <p:cNvSpPr/>
          <p:nvPr/>
        </p:nvSpPr>
        <p:spPr>
          <a:xfrm>
            <a:off x="2429691" y="4920012"/>
            <a:ext cx="7695725" cy="113871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4" name="Symbol zastępczy zawartości 3">
            <a:extLst>
              <a:ext uri="{FF2B5EF4-FFF2-40B4-BE49-F238E27FC236}">
                <a16:creationId xmlns:a16="http://schemas.microsoft.com/office/drawing/2014/main" id="{C0A128CB-3C99-7D4A-59E9-67D910C696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2468242"/>
              </p:ext>
            </p:extLst>
          </p:nvPr>
        </p:nvGraphicFramePr>
        <p:xfrm>
          <a:off x="1080000" y="1360800"/>
          <a:ext cx="9720000" cy="461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1115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30896-036E-C463-5AD1-561BE807F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863" y="1347018"/>
            <a:ext cx="9023555" cy="65824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sz="22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D3B1EFB-D291-0556-C869-DB8F9584DB99}"/>
              </a:ext>
            </a:extLst>
          </p:cNvPr>
          <p:cNvSpPr txBox="1"/>
          <p:nvPr/>
        </p:nvSpPr>
        <p:spPr>
          <a:xfrm>
            <a:off x="720000" y="432000"/>
            <a:ext cx="92336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Symbol zastępczy zawartości 3">
            <a:extLst>
              <a:ext uri="{FF2B5EF4-FFF2-40B4-BE49-F238E27FC236}">
                <a16:creationId xmlns:a16="http://schemas.microsoft.com/office/drawing/2014/main" id="{8386765D-BAC5-0F59-3DA8-E5FEFB9C00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2604240"/>
              </p:ext>
            </p:extLst>
          </p:nvPr>
        </p:nvGraphicFramePr>
        <p:xfrm>
          <a:off x="1080000" y="1360800"/>
          <a:ext cx="9720000" cy="3505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6" name="Grupa 25">
            <a:extLst>
              <a:ext uri="{FF2B5EF4-FFF2-40B4-BE49-F238E27FC236}">
                <a16:creationId xmlns:a16="http://schemas.microsoft.com/office/drawing/2014/main" id="{18DDC379-195D-D2DD-02E8-E43667971EDD}"/>
              </a:ext>
            </a:extLst>
          </p:cNvPr>
          <p:cNvGrpSpPr/>
          <p:nvPr/>
        </p:nvGrpSpPr>
        <p:grpSpPr>
          <a:xfrm>
            <a:off x="1080001" y="4976885"/>
            <a:ext cx="9719999" cy="1518243"/>
            <a:chOff x="109376" y="213986"/>
            <a:chExt cx="9585416" cy="1406924"/>
          </a:xfrm>
        </p:grpSpPr>
        <p:sp>
          <p:nvSpPr>
            <p:cNvPr id="27" name="Prostokąt: zaokrąglone rogi 26">
              <a:extLst>
                <a:ext uri="{FF2B5EF4-FFF2-40B4-BE49-F238E27FC236}">
                  <a16:creationId xmlns:a16="http://schemas.microsoft.com/office/drawing/2014/main" id="{17D33628-3634-E218-43FD-523884524459}"/>
                </a:ext>
              </a:extLst>
            </p:cNvPr>
            <p:cNvSpPr/>
            <p:nvPr/>
          </p:nvSpPr>
          <p:spPr>
            <a:xfrm>
              <a:off x="109376" y="213986"/>
              <a:ext cx="9585416" cy="1406924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sp>
        <p:sp>
          <p:nvSpPr>
            <p:cNvPr id="28" name="Prostokąt: zaokrąglone rogi 4">
              <a:extLst>
                <a:ext uri="{FF2B5EF4-FFF2-40B4-BE49-F238E27FC236}">
                  <a16:creationId xmlns:a16="http://schemas.microsoft.com/office/drawing/2014/main" id="{6C978646-63BA-FFCC-DA7D-FD1FC06DCBDC}"/>
                </a:ext>
              </a:extLst>
            </p:cNvPr>
            <p:cNvSpPr txBox="1"/>
            <p:nvPr/>
          </p:nvSpPr>
          <p:spPr>
            <a:xfrm>
              <a:off x="178055" y="310039"/>
              <a:ext cx="9448056" cy="12695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Poza zakupem maszyn i urządzeń, budową i modernizacją budynków produkcyjnych, będzie możliwość uzyskania 50%/60% dotacji na OZE (w tym biogazownie i panele fotowoltaiczne) i magazyny energii. 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600" kern="1200" dirty="0">
                  <a:solidFill>
                    <a:schemeClr val="accent1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WARUNEK: Ilość wyprodukowanej energii nie może przekraczać zapotrzebowania zakładu na energię elektryczną w wymiarze rocznym.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0418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30896-036E-C463-5AD1-561BE807F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863" y="1347018"/>
            <a:ext cx="9023555" cy="65824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sz="22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D3B1EFB-D291-0556-C869-DB8F9584DB99}"/>
              </a:ext>
            </a:extLst>
          </p:cNvPr>
          <p:cNvSpPr txBox="1"/>
          <p:nvPr/>
        </p:nvSpPr>
        <p:spPr>
          <a:xfrm>
            <a:off x="720000" y="432000"/>
            <a:ext cx="92717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Symbol zastępczy zawartości 3">
            <a:extLst>
              <a:ext uri="{FF2B5EF4-FFF2-40B4-BE49-F238E27FC236}">
                <a16:creationId xmlns:a16="http://schemas.microsoft.com/office/drawing/2014/main" id="{7ECB74C0-309C-2A3F-CEAD-1E988043E9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368747"/>
              </p:ext>
            </p:extLst>
          </p:nvPr>
        </p:nvGraphicFramePr>
        <p:xfrm>
          <a:off x="1080000" y="1360800"/>
          <a:ext cx="9720000" cy="450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632377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030896-036E-C463-5AD1-561BE807F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5263" y="1347018"/>
            <a:ext cx="9023555" cy="65824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sz="22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D3B1EFB-D291-0556-C869-DB8F9584DB99}"/>
              </a:ext>
            </a:extLst>
          </p:cNvPr>
          <p:cNvSpPr txBox="1"/>
          <p:nvPr/>
        </p:nvSpPr>
        <p:spPr>
          <a:xfrm>
            <a:off x="720000" y="432000"/>
            <a:ext cx="92497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Symbol zastępczy zawartości 3">
            <a:extLst>
              <a:ext uri="{FF2B5EF4-FFF2-40B4-BE49-F238E27FC236}">
                <a16:creationId xmlns:a16="http://schemas.microsoft.com/office/drawing/2014/main" id="{5611F6FE-DF63-551E-779C-53D37DBBAB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43630"/>
              </p:ext>
            </p:extLst>
          </p:nvPr>
        </p:nvGraphicFramePr>
        <p:xfrm>
          <a:off x="1080000" y="1360800"/>
          <a:ext cx="9972313" cy="506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30761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78183-9306-8AE1-958E-4DB180D47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EE8736-B688-49B0-BC31-F64C1DAD6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5263" y="1347018"/>
            <a:ext cx="9023555" cy="65824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"/>
              </a:spcAft>
            </a:pPr>
            <a:r>
              <a:rPr lang="pl-PL" sz="1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br>
              <a:rPr lang="pl-PL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pl-PL" sz="2200" dirty="0">
              <a:solidFill>
                <a:schemeClr val="bg1"/>
              </a:solidFill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9D182E2-648C-3709-E98C-8331F13FEAF3}"/>
              </a:ext>
            </a:extLst>
          </p:cNvPr>
          <p:cNvSpPr txBox="1"/>
          <p:nvPr/>
        </p:nvSpPr>
        <p:spPr>
          <a:xfrm>
            <a:off x="720000" y="432000"/>
            <a:ext cx="9281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Symbol zastępczy zawartości 3">
            <a:extLst>
              <a:ext uri="{FF2B5EF4-FFF2-40B4-BE49-F238E27FC236}">
                <a16:creationId xmlns:a16="http://schemas.microsoft.com/office/drawing/2014/main" id="{18F72839-9E51-0541-0039-897A891D92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6356971"/>
              </p:ext>
            </p:extLst>
          </p:nvPr>
        </p:nvGraphicFramePr>
        <p:xfrm>
          <a:off x="1080000" y="1360800"/>
          <a:ext cx="9996432" cy="506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543276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E352DE1D-4D2B-ECA6-5267-1525D16BEEDB}"/>
              </a:ext>
            </a:extLst>
          </p:cNvPr>
          <p:cNvSpPr txBox="1"/>
          <p:nvPr/>
        </p:nvSpPr>
        <p:spPr>
          <a:xfrm>
            <a:off x="720000" y="432000"/>
            <a:ext cx="86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I 13.5.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Współpraca Grup Operacyjnych EPI (PS WPR 2023-2027)</a:t>
            </a:r>
          </a:p>
        </p:txBody>
      </p:sp>
      <p:grpSp>
        <p:nvGrpSpPr>
          <p:cNvPr id="12" name="Grupa 11">
            <a:extLst>
              <a:ext uri="{FF2B5EF4-FFF2-40B4-BE49-F238E27FC236}">
                <a16:creationId xmlns:a16="http://schemas.microsoft.com/office/drawing/2014/main" id="{9BED5385-0B06-AC5B-C1A5-B33399384348}"/>
              </a:ext>
            </a:extLst>
          </p:cNvPr>
          <p:cNvGrpSpPr/>
          <p:nvPr/>
        </p:nvGrpSpPr>
        <p:grpSpPr>
          <a:xfrm>
            <a:off x="1079998" y="4890430"/>
            <a:ext cx="9351459" cy="814107"/>
            <a:chOff x="0" y="59560"/>
            <a:chExt cx="9351459" cy="652770"/>
          </a:xfrm>
        </p:grpSpPr>
        <p:sp>
          <p:nvSpPr>
            <p:cNvPr id="13" name="Prostokąt: zaokrąglone rogi 12">
              <a:extLst>
                <a:ext uri="{FF2B5EF4-FFF2-40B4-BE49-F238E27FC236}">
                  <a16:creationId xmlns:a16="http://schemas.microsoft.com/office/drawing/2014/main" id="{494271C7-74CE-54D9-94CB-45ADF0C0C047}"/>
                </a:ext>
              </a:extLst>
            </p:cNvPr>
            <p:cNvSpPr/>
            <p:nvPr/>
          </p:nvSpPr>
          <p:spPr>
            <a:xfrm>
              <a:off x="0" y="111403"/>
              <a:ext cx="9351459" cy="553704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4" name="Prostokąt: zaokrąglone rogi 4">
              <a:extLst>
                <a:ext uri="{FF2B5EF4-FFF2-40B4-BE49-F238E27FC236}">
                  <a16:creationId xmlns:a16="http://schemas.microsoft.com/office/drawing/2014/main" id="{4C8E2D65-ECF0-67C2-69CA-AF82C6C7DC6C}"/>
                </a:ext>
              </a:extLst>
            </p:cNvPr>
            <p:cNvSpPr txBox="1"/>
            <p:nvPr/>
          </p:nvSpPr>
          <p:spPr>
            <a:xfrm>
              <a:off x="0" y="59560"/>
              <a:ext cx="9297399" cy="65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>
              <a:defPPr>
                <a:defRPr lang="pl-PL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pl-PL" sz="1600" dirty="0">
                  <a:solidFill>
                    <a:srgbClr val="4472C4">
                      <a:lumMod val="75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Operacje skoncentrowane będą na zakresie produkcji i przetwarzania produktów rolnych </a:t>
              </a:r>
            </a:p>
            <a:p>
              <a:pPr algn="ctr">
                <a:defRPr/>
              </a:pPr>
              <a:r>
                <a:rPr lang="pl-PL" sz="1600" dirty="0">
                  <a:solidFill>
                    <a:srgbClr val="4472C4">
                      <a:lumMod val="75000"/>
                    </a:srgb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- wsparcie wyłącznie na innowacyjne operacje</a:t>
              </a:r>
            </a:p>
          </p:txBody>
        </p:sp>
      </p:grpSp>
      <p:grpSp>
        <p:nvGrpSpPr>
          <p:cNvPr id="15" name="Grupa 14">
            <a:extLst>
              <a:ext uri="{FF2B5EF4-FFF2-40B4-BE49-F238E27FC236}">
                <a16:creationId xmlns:a16="http://schemas.microsoft.com/office/drawing/2014/main" id="{0F265136-E480-CEFA-688D-719AF79CE41E}"/>
              </a:ext>
            </a:extLst>
          </p:cNvPr>
          <p:cNvGrpSpPr/>
          <p:nvPr/>
        </p:nvGrpSpPr>
        <p:grpSpPr>
          <a:xfrm>
            <a:off x="1079998" y="5611893"/>
            <a:ext cx="9351459" cy="814107"/>
            <a:chOff x="0" y="59560"/>
            <a:chExt cx="9351459" cy="652770"/>
          </a:xfrm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BA2FCD8D-D960-3C76-E767-8DD30A103B6B}"/>
                </a:ext>
              </a:extLst>
            </p:cNvPr>
            <p:cNvSpPr/>
            <p:nvPr/>
          </p:nvSpPr>
          <p:spPr>
            <a:xfrm>
              <a:off x="0" y="111403"/>
              <a:ext cx="9351459" cy="553704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97279B8F-6EC5-BFD9-C8E2-65F95640AE8E}"/>
                </a:ext>
              </a:extLst>
            </p:cNvPr>
            <p:cNvSpPr txBox="1"/>
            <p:nvPr/>
          </p:nvSpPr>
          <p:spPr>
            <a:xfrm>
              <a:off x="0" y="59560"/>
              <a:ext cx="9297399" cy="65277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>
              <a:defPPr>
                <a:defRPr lang="pl-PL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Przedmiot operacji powinien być związany z rozwiązaniem problemów lub potrzeb rolnika, który jest członkiem EPI lub gospodarstwa rolnego</a:t>
              </a:r>
            </a:p>
          </p:txBody>
        </p:sp>
      </p:grp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2A77C5CB-5314-1667-AF43-05505CDDD1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1910079"/>
              </p:ext>
            </p:extLst>
          </p:nvPr>
        </p:nvGraphicFramePr>
        <p:xfrm>
          <a:off x="1079998" y="1441257"/>
          <a:ext cx="9351463" cy="7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114A26B2-A2DE-7170-B8CB-336B8C2F0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0344396"/>
              </p:ext>
            </p:extLst>
          </p:nvPr>
        </p:nvGraphicFramePr>
        <p:xfrm>
          <a:off x="1079998" y="2426711"/>
          <a:ext cx="9297399" cy="2133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28245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32AAC-A5B0-B065-9B05-DB9ED0D35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DE04F575-FDCA-E55A-2C13-E97542844013}"/>
              </a:ext>
            </a:extLst>
          </p:cNvPr>
          <p:cNvSpPr txBox="1"/>
          <p:nvPr/>
        </p:nvSpPr>
        <p:spPr>
          <a:xfrm>
            <a:off x="720000" y="432000"/>
            <a:ext cx="9281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I 13.5. Współpraca Grup Operacyjnych EPI (PS WPR 2023-2027)</a:t>
            </a: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B423408E-48CB-9670-5432-0990A12A2067}"/>
              </a:ext>
            </a:extLst>
          </p:cNvPr>
          <p:cNvSpPr/>
          <p:nvPr/>
        </p:nvSpPr>
        <p:spPr>
          <a:xfrm>
            <a:off x="7109183" y="4905278"/>
            <a:ext cx="3661801" cy="61553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AD8BC1E0-7B5D-04C8-6FE4-2899ED2661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1396800"/>
            <a:ext cx="9948000" cy="50292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Przykładowe rodzaje projektów naszych Klientów z poprzednich naborów:</a:t>
            </a:r>
          </a:p>
          <a:p>
            <a:pPr algn="l"/>
            <a:endParaRPr lang="pl-PL" sz="1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opracowanie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nowych odmian roślin</a:t>
            </a:r>
            <a:endPara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opracowanie i wdrożenie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nowych lub znacząco ulepszonych technologii upraw roślin, zbóż</a:t>
            </a:r>
            <a:endPara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nowe techniki i metody hodowli zwierząt</a:t>
            </a:r>
            <a:endPara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innowacje</a:t>
            </a: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 zakresie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żywienia zwierząt</a:t>
            </a:r>
            <a:endPara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innowacje w zakresie sterowania mikroklimatem w obiektach hodowli</a:t>
            </a: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opracowanie i wdrożenie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nowych produktów przetwórstwa rolno-spożywczego </a:t>
            </a: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 czystą etykietą</a:t>
            </a: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nowe lub znacząco ulepszone technologie przetwarzania </a:t>
            </a: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produktów rolnych</a:t>
            </a:r>
          </a:p>
          <a:p>
            <a:pPr algn="l">
              <a:lnSpc>
                <a:spcPct val="150000"/>
              </a:lnSpc>
            </a:pP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zastosowanie technologii sztucznej inteligencji i nowoczesnych rozwiązań cyfrowych </a:t>
            </a:r>
            <a:r>
              <a:rPr lang="pl-PL" sz="1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 procesach przetwórstwa rolno-spożywczego, technikach upraw i hodowli</a:t>
            </a:r>
          </a:p>
          <a:p>
            <a:pPr algn="l"/>
            <a:endParaRPr lang="pl-PL" sz="1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74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e tekstowe 8">
            <a:extLst>
              <a:ext uri="{FF2B5EF4-FFF2-40B4-BE49-F238E27FC236}">
                <a16:creationId xmlns:a16="http://schemas.microsoft.com/office/drawing/2014/main" id="{E7FCB986-9B76-911E-96E1-97460A54D3CA}"/>
              </a:ext>
            </a:extLst>
          </p:cNvPr>
          <p:cNvSpPr txBox="1"/>
          <p:nvPr/>
        </p:nvSpPr>
        <p:spPr>
          <a:xfrm>
            <a:off x="720000" y="432000"/>
            <a:ext cx="900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I 13.5.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Współpraca Grup Operacyjnych EPI (PS WPR 2023-2027)</a:t>
            </a:r>
          </a:p>
        </p:txBody>
      </p:sp>
      <p:graphicFrame>
        <p:nvGraphicFramePr>
          <p:cNvPr id="7" name="Symbol zastępczy zawartości 3">
            <a:extLst>
              <a:ext uri="{FF2B5EF4-FFF2-40B4-BE49-F238E27FC236}">
                <a16:creationId xmlns:a16="http://schemas.microsoft.com/office/drawing/2014/main" id="{43FB0698-7FE2-124F-69AD-4AD578A37E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7756536"/>
              </p:ext>
            </p:extLst>
          </p:nvPr>
        </p:nvGraphicFramePr>
        <p:xfrm>
          <a:off x="1094400" y="1360800"/>
          <a:ext cx="9720000" cy="4831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63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le tekstowe 7">
            <a:extLst>
              <a:ext uri="{FF2B5EF4-FFF2-40B4-BE49-F238E27FC236}">
                <a16:creationId xmlns:a16="http://schemas.microsoft.com/office/drawing/2014/main" id="{E352DE1D-4D2B-ECA6-5267-1525D16BEEDB}"/>
              </a:ext>
            </a:extLst>
          </p:cNvPr>
          <p:cNvSpPr txBox="1"/>
          <p:nvPr/>
        </p:nvSpPr>
        <p:spPr>
          <a:xfrm>
            <a:off x="720000" y="432000"/>
            <a:ext cx="864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I 13.5.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Współpraca Grup Operacyjnych EPI (PS WPR 2023-2027)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0642151-77B2-3B80-F97C-3BFD6AEF83F2}"/>
              </a:ext>
            </a:extLst>
          </p:cNvPr>
          <p:cNvSpPr txBox="1"/>
          <p:nvPr/>
        </p:nvSpPr>
        <p:spPr>
          <a:xfrm>
            <a:off x="1092641" y="1362232"/>
            <a:ext cx="97975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pl-PL" sz="1600" b="1" i="0" u="none" strike="noStrike" kern="1200" cap="none" spc="0" normalizeH="0" baseline="0" noProof="0" dirty="0">
                <a:ln/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Instytucja Pośrednicząca: Agencja Restrukturyzacji i Modernizacji Rolnictwa</a:t>
            </a:r>
            <a:endParaRPr lang="pl-PL" sz="1600" kern="1200" dirty="0">
              <a:solidFill>
                <a:schemeClr val="accent1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Nabór na wsparcie przygotowawcze: </a:t>
            </a:r>
            <a:r>
              <a:rPr lang="pl-PL" sz="16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zakończony</a:t>
            </a:r>
          </a:p>
          <a:p>
            <a:pPr>
              <a:defRPr/>
            </a:pPr>
            <a:r>
              <a:rPr lang="pl-PL" sz="1600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Planowany termin </a:t>
            </a: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naboru na realizację operacji: </a:t>
            </a:r>
            <a:r>
              <a:rPr lang="pl-PL" sz="1600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600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października – 2 listopada 2026 r. </a:t>
            </a:r>
            <a:endParaRPr lang="pl-PL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07B3B01-6588-B90B-C1B7-C530B3174A6B}"/>
              </a:ext>
            </a:extLst>
          </p:cNvPr>
          <p:cNvSpPr txBox="1"/>
          <p:nvPr/>
        </p:nvSpPr>
        <p:spPr>
          <a:xfrm>
            <a:off x="1079997" y="4434126"/>
            <a:ext cx="97975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Wsparcie przygotowawcze </a:t>
            </a:r>
            <a:r>
              <a:rPr kumimoji="0" lang="pl-PL" sz="16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ma na celu utworzenie EPI i opracowanie planu operacji EPI dotyczącej realizacji operacji, z uwzględnieniem potrzeb rolników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Realizacja operacji </a:t>
            </a:r>
            <a:r>
              <a:rPr kumimoji="0" lang="pl-PL" sz="160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przedmiotem realizowanych operacji będą rozwiązania w zakresie nowych lub udoskonalonych produktów rolnych lub technologii, metod organizacji i marketingu w sektorach: rolnym, spożywczym i leśnym, w tym na rzecz rozwijania produkcji w systemach jakości żywności oraz rolnictwa 4.0. Operacje skoncentrowane będą na zakresie produkcji i przetwarzania produktów rolnych. </a:t>
            </a:r>
            <a:endParaRPr kumimoji="0" lang="pl-PL" sz="1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Grupa 14">
            <a:extLst>
              <a:ext uri="{FF2B5EF4-FFF2-40B4-BE49-F238E27FC236}">
                <a16:creationId xmlns:a16="http://schemas.microsoft.com/office/drawing/2014/main" id="{3AB90316-26E5-B4A4-D27A-957AA8E8CD92}"/>
              </a:ext>
            </a:extLst>
          </p:cNvPr>
          <p:cNvGrpSpPr/>
          <p:nvPr/>
        </p:nvGrpSpPr>
        <p:grpSpPr>
          <a:xfrm>
            <a:off x="1079997" y="3649257"/>
            <a:ext cx="4373452" cy="553704"/>
            <a:chOff x="3" y="0"/>
            <a:chExt cx="9351459" cy="553704"/>
          </a:xfrm>
        </p:grpSpPr>
        <p:sp>
          <p:nvSpPr>
            <p:cNvPr id="16" name="Prostokąt: zaokrąglone rogi 15">
              <a:extLst>
                <a:ext uri="{FF2B5EF4-FFF2-40B4-BE49-F238E27FC236}">
                  <a16:creationId xmlns:a16="http://schemas.microsoft.com/office/drawing/2014/main" id="{8605984B-C2B0-454D-E381-FBDC779E62AF}"/>
                </a:ext>
              </a:extLst>
            </p:cNvPr>
            <p:cNvSpPr/>
            <p:nvPr/>
          </p:nvSpPr>
          <p:spPr>
            <a:xfrm>
              <a:off x="3" y="0"/>
              <a:ext cx="9351459" cy="553704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Prostokąt: zaokrąglone rogi 4">
              <a:extLst>
                <a:ext uri="{FF2B5EF4-FFF2-40B4-BE49-F238E27FC236}">
                  <a16:creationId xmlns:a16="http://schemas.microsoft.com/office/drawing/2014/main" id="{A7F6D459-1468-869F-AB72-78E4B6E2E042}"/>
                </a:ext>
              </a:extLst>
            </p:cNvPr>
            <p:cNvSpPr txBox="1"/>
            <p:nvPr/>
          </p:nvSpPr>
          <p:spPr>
            <a:xfrm>
              <a:off x="27034" y="27030"/>
              <a:ext cx="9297399" cy="499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r>
                <a:rPr kumimoji="0" lang="pl-PL" sz="1600" b="1" i="0" u="none" strike="noStrike" kern="1200" cap="none" spc="0" normalizeH="0" baseline="0" noProof="0" dirty="0">
                  <a:ln/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10,3 mln PLN na wsparcie przygotowawcze</a:t>
              </a:r>
            </a:p>
          </p:txBody>
        </p:sp>
      </p:grpSp>
      <p:grpSp>
        <p:nvGrpSpPr>
          <p:cNvPr id="18" name="Grupa 17">
            <a:extLst>
              <a:ext uri="{FF2B5EF4-FFF2-40B4-BE49-F238E27FC236}">
                <a16:creationId xmlns:a16="http://schemas.microsoft.com/office/drawing/2014/main" id="{E2992565-A8F3-0C85-CBC6-49FAA7BB078D}"/>
              </a:ext>
            </a:extLst>
          </p:cNvPr>
          <p:cNvGrpSpPr/>
          <p:nvPr/>
        </p:nvGrpSpPr>
        <p:grpSpPr>
          <a:xfrm>
            <a:off x="5608747" y="3649257"/>
            <a:ext cx="4373452" cy="553704"/>
            <a:chOff x="3" y="0"/>
            <a:chExt cx="9351459" cy="553704"/>
          </a:xfrm>
        </p:grpSpPr>
        <p:sp>
          <p:nvSpPr>
            <p:cNvPr id="19" name="Prostokąt: zaokrąglone rogi 18">
              <a:extLst>
                <a:ext uri="{FF2B5EF4-FFF2-40B4-BE49-F238E27FC236}">
                  <a16:creationId xmlns:a16="http://schemas.microsoft.com/office/drawing/2014/main" id="{D6DF0047-56E0-7888-7396-9BB19743049C}"/>
                </a:ext>
              </a:extLst>
            </p:cNvPr>
            <p:cNvSpPr/>
            <p:nvPr/>
          </p:nvSpPr>
          <p:spPr>
            <a:xfrm>
              <a:off x="3" y="0"/>
              <a:ext cx="9351459" cy="553704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Prostokąt: zaokrąglone rogi 4">
              <a:extLst>
                <a:ext uri="{FF2B5EF4-FFF2-40B4-BE49-F238E27FC236}">
                  <a16:creationId xmlns:a16="http://schemas.microsoft.com/office/drawing/2014/main" id="{04275600-A660-0763-D3E0-3E09630A9FA3}"/>
                </a:ext>
              </a:extLst>
            </p:cNvPr>
            <p:cNvSpPr txBox="1"/>
            <p:nvPr/>
          </p:nvSpPr>
          <p:spPr>
            <a:xfrm>
              <a:off x="27034" y="27030"/>
              <a:ext cx="9297399" cy="499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355,8 mln PLN na realizacje operacji </a:t>
              </a:r>
            </a:p>
          </p:txBody>
        </p:sp>
      </p:grpSp>
      <p:grpSp>
        <p:nvGrpSpPr>
          <p:cNvPr id="23" name="Grupa 22">
            <a:extLst>
              <a:ext uri="{FF2B5EF4-FFF2-40B4-BE49-F238E27FC236}">
                <a16:creationId xmlns:a16="http://schemas.microsoft.com/office/drawing/2014/main" id="{CFCB3AE1-4868-7855-A35B-B7EB02E1A098}"/>
              </a:ext>
            </a:extLst>
          </p:cNvPr>
          <p:cNvGrpSpPr/>
          <p:nvPr/>
        </p:nvGrpSpPr>
        <p:grpSpPr>
          <a:xfrm>
            <a:off x="1079997" y="3095553"/>
            <a:ext cx="8902201" cy="414193"/>
            <a:chOff x="3" y="0"/>
            <a:chExt cx="9351459" cy="553704"/>
          </a:xfrm>
        </p:grpSpPr>
        <p:sp>
          <p:nvSpPr>
            <p:cNvPr id="24" name="Prostokąt: zaokrąglone rogi 23">
              <a:extLst>
                <a:ext uri="{FF2B5EF4-FFF2-40B4-BE49-F238E27FC236}">
                  <a16:creationId xmlns:a16="http://schemas.microsoft.com/office/drawing/2014/main" id="{A8FFAB25-6578-2097-C92A-CF4C8C48844F}"/>
                </a:ext>
              </a:extLst>
            </p:cNvPr>
            <p:cNvSpPr/>
            <p:nvPr/>
          </p:nvSpPr>
          <p:spPr>
            <a:xfrm>
              <a:off x="3" y="0"/>
              <a:ext cx="9351459" cy="553704"/>
            </a:xfrm>
            <a:prstGeom prst="round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Prostokąt: zaokrąglone rogi 4">
              <a:extLst>
                <a:ext uri="{FF2B5EF4-FFF2-40B4-BE49-F238E27FC236}">
                  <a16:creationId xmlns:a16="http://schemas.microsoft.com/office/drawing/2014/main" id="{A8B2932D-BB7A-4ED5-52BF-0209C3BB517F}"/>
                </a:ext>
              </a:extLst>
            </p:cNvPr>
            <p:cNvSpPr txBox="1"/>
            <p:nvPr/>
          </p:nvSpPr>
          <p:spPr>
            <a:xfrm>
              <a:off x="27034" y="27031"/>
              <a:ext cx="9297399" cy="499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</a:pPr>
              <a:r>
                <a:rPr kumimoji="0" lang="pl-PL" sz="1600" b="1" i="0" u="none" strike="noStrike" kern="1200" cap="none" spc="0" normalizeH="0" baseline="0" noProof="0" dirty="0">
                  <a:ln/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Budżet: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0281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BD3B1EFB-D291-0556-C869-DB8F9584DB99}"/>
              </a:ext>
            </a:extLst>
          </p:cNvPr>
          <p:cNvSpPr txBox="1"/>
          <p:nvPr/>
        </p:nvSpPr>
        <p:spPr>
          <a:xfrm>
            <a:off x="720000" y="432000"/>
            <a:ext cx="90235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I 13.5. </a:t>
            </a:r>
            <a:r>
              <a:rPr kumimoji="0" lang="pl-P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Współpraca Grup Operacyjnych EPI (PS WPR 2023-2027)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5AEEA1C-DC65-F557-2D50-639B352638D8}"/>
              </a:ext>
            </a:extLst>
          </p:cNvPr>
          <p:cNvSpPr/>
          <p:nvPr/>
        </p:nvSpPr>
        <p:spPr>
          <a:xfrm>
            <a:off x="2429691" y="4920012"/>
            <a:ext cx="7695725" cy="113871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4" name="Symbol zastępczy zawartości 3">
            <a:extLst>
              <a:ext uri="{FF2B5EF4-FFF2-40B4-BE49-F238E27FC236}">
                <a16:creationId xmlns:a16="http://schemas.microsoft.com/office/drawing/2014/main" id="{C0A128CB-3C99-7D4A-59E9-67D910C696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8557535"/>
              </p:ext>
            </p:extLst>
          </p:nvPr>
        </p:nvGraphicFramePr>
        <p:xfrm>
          <a:off x="1094400" y="1360800"/>
          <a:ext cx="9720000" cy="462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66153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BD3B1EFB-D291-0556-C869-DB8F9584DB99}"/>
              </a:ext>
            </a:extLst>
          </p:cNvPr>
          <p:cNvSpPr txBox="1"/>
          <p:nvPr/>
        </p:nvSpPr>
        <p:spPr>
          <a:xfrm>
            <a:off x="720000" y="432000"/>
            <a:ext cx="90235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I 13.5. </a:t>
            </a:r>
            <a:r>
              <a:rPr kumimoji="0" lang="pl-P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Współpraca Grup Operacyjnych EPI (PS WPR 2023-2027)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5AEEA1C-DC65-F557-2D50-639B352638D8}"/>
              </a:ext>
            </a:extLst>
          </p:cNvPr>
          <p:cNvSpPr/>
          <p:nvPr/>
        </p:nvSpPr>
        <p:spPr>
          <a:xfrm>
            <a:off x="2429691" y="4920012"/>
            <a:ext cx="7695725" cy="113871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4" name="Symbol zastępczy zawartości 3">
            <a:extLst>
              <a:ext uri="{FF2B5EF4-FFF2-40B4-BE49-F238E27FC236}">
                <a16:creationId xmlns:a16="http://schemas.microsoft.com/office/drawing/2014/main" id="{C0A128CB-3C99-7D4A-59E9-67D910C696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733843"/>
              </p:ext>
            </p:extLst>
          </p:nvPr>
        </p:nvGraphicFramePr>
        <p:xfrm>
          <a:off x="1094400" y="1360800"/>
          <a:ext cx="9720000" cy="468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942683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C3C8F-C030-9E02-865A-5F1FD54F5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F4F73BF-A8B5-B12E-1950-209B029C0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32000"/>
            <a:ext cx="9295107" cy="71852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pl-PL" sz="2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lang="pl-P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DE6B75-14A3-F77A-9DBF-C0EC278CC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360800"/>
            <a:ext cx="9720000" cy="12443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Instytucja Pośrednicząca: Agencja Restrukturyzacji i Modernizacji Rolnictwa</a:t>
            </a:r>
          </a:p>
          <a:p>
            <a:pPr marL="0" indent="0">
              <a:buNone/>
            </a:pPr>
            <a:r>
              <a:rPr lang="pl-PL" sz="1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 naboru: I kw. 2026 r.</a:t>
            </a:r>
          </a:p>
          <a:p>
            <a:pPr marL="0" lvl="0" indent="0">
              <a:buNone/>
            </a:pPr>
            <a:r>
              <a:rPr lang="pl-PL" sz="1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Beneficjenci </a:t>
            </a:r>
            <a:r>
              <a:rPr lang="pl-PL" sz="1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MŚP i duże przedsiębiorstwa</a:t>
            </a:r>
          </a:p>
          <a:p>
            <a:endParaRPr lang="pl-P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81121F4-FCD1-7BAB-FF99-65C6FE2BD6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383319"/>
              </p:ext>
            </p:extLst>
          </p:nvPr>
        </p:nvGraphicFramePr>
        <p:xfrm>
          <a:off x="1094400" y="2863971"/>
          <a:ext cx="9720000" cy="3366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8755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B3CB6-511D-AD8C-55EB-57941821D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CAFF6587-3614-6188-1E97-6B8144741075}"/>
              </a:ext>
            </a:extLst>
          </p:cNvPr>
          <p:cNvSpPr txBox="1"/>
          <p:nvPr/>
        </p:nvSpPr>
        <p:spPr>
          <a:xfrm>
            <a:off x="720000" y="432000"/>
            <a:ext cx="90235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1.2 Fundusz Transformacji Cyfrowej i Przyjaznej dla Środowiska, Fundusze Europejskie dla Nowoczesnej  Gospodarki (FENG)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FBA2E87-1321-B089-7128-04B3007AD2CA}"/>
              </a:ext>
            </a:extLst>
          </p:cNvPr>
          <p:cNvSpPr/>
          <p:nvPr/>
        </p:nvSpPr>
        <p:spPr>
          <a:xfrm>
            <a:off x="2429691" y="4920012"/>
            <a:ext cx="7695725" cy="113871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4" name="Symbol zastępczy zawartości 3">
            <a:extLst>
              <a:ext uri="{FF2B5EF4-FFF2-40B4-BE49-F238E27FC236}">
                <a16:creationId xmlns:a16="http://schemas.microsoft.com/office/drawing/2014/main" id="{38BDF6A0-FC50-3484-80D0-B345B21A04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6338354"/>
              </p:ext>
            </p:extLst>
          </p:nvPr>
        </p:nvGraphicFramePr>
        <p:xfrm>
          <a:off x="1092641" y="1500996"/>
          <a:ext cx="10147578" cy="5210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92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DEAC4-BC51-B211-721D-AFE79DD8C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096EF169-8BBE-C550-52F8-31BEB1A27C66}"/>
              </a:ext>
            </a:extLst>
          </p:cNvPr>
          <p:cNvSpPr txBox="1"/>
          <p:nvPr/>
        </p:nvSpPr>
        <p:spPr>
          <a:xfrm>
            <a:off x="720000" y="432000"/>
            <a:ext cx="90235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Działanie 1.2 Fundusz Transformacji Cyfrowej i Przyjaznej dla Środowiska, Fundusze Europejskie dla Nowoczesnej  Gospodarki (FENG)</a:t>
            </a:r>
            <a:endParaRPr kumimoji="0" lang="pl-PL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62D0467F-7D8E-31E2-5B1D-8CAF9E7700D8}"/>
              </a:ext>
            </a:extLst>
          </p:cNvPr>
          <p:cNvSpPr/>
          <p:nvPr/>
        </p:nvSpPr>
        <p:spPr>
          <a:xfrm>
            <a:off x="2429691" y="4920012"/>
            <a:ext cx="7695725" cy="1138712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14" name="Symbol zastępczy zawartości 3">
            <a:extLst>
              <a:ext uri="{FF2B5EF4-FFF2-40B4-BE49-F238E27FC236}">
                <a16:creationId xmlns:a16="http://schemas.microsoft.com/office/drawing/2014/main" id="{5A6D1B5F-54A0-5FF5-ED91-D8E7DF8A64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3371966"/>
              </p:ext>
            </p:extLst>
          </p:nvPr>
        </p:nvGraphicFramePr>
        <p:xfrm>
          <a:off x="1092641" y="1500996"/>
          <a:ext cx="10147578" cy="5210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53276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11BC3-5E2A-90F1-6B1A-FEF2F8595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3D8AEC20-2F74-AF91-78D8-BAB273416F80}"/>
              </a:ext>
            </a:extLst>
          </p:cNvPr>
          <p:cNvSpPr txBox="1"/>
          <p:nvPr/>
        </p:nvSpPr>
        <p:spPr>
          <a:xfrm>
            <a:off x="720000" y="432000"/>
            <a:ext cx="9281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l-PL" sz="2000" b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Przetwórstwo i hurtowy obrót produktów rolnych – dz. 10.7.1 - Rozwój współpracy w ramach łańcucha wartości - (PS WPR 2023-2027)</a:t>
            </a:r>
            <a:endParaRPr lang="pl-PL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Prostokąt 23">
            <a:extLst>
              <a:ext uri="{FF2B5EF4-FFF2-40B4-BE49-F238E27FC236}">
                <a16:creationId xmlns:a16="http://schemas.microsoft.com/office/drawing/2014/main" id="{F3101511-2F97-0F85-D8AA-A4497D8AE41A}"/>
              </a:ext>
            </a:extLst>
          </p:cNvPr>
          <p:cNvSpPr/>
          <p:nvPr/>
        </p:nvSpPr>
        <p:spPr>
          <a:xfrm>
            <a:off x="7109183" y="4905278"/>
            <a:ext cx="3661801" cy="615536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5F5BDBC1-EA1C-B976-138C-6317D03614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0000" y="1396799"/>
            <a:ext cx="9948000" cy="5159275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Wymagane załączniki do wniosku o dofinansowanie </a:t>
            </a:r>
          </a:p>
          <a:p>
            <a:pPr algn="l">
              <a:lnSpc>
                <a:spcPct val="100000"/>
              </a:lnSpc>
            </a:pPr>
            <a:r>
              <a:rPr lang="pl-PL" sz="13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Promesa kredytowa lub umowa kredytowa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jeśli dotyczy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 technologiczny 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planowanej do realizacji inwestycji – zaopiniowany przez Inspekcję Sanitarną lub Powiatowego Lekarza Weterynarii. W projekcie muszą być zaznaczone wszystkie zadania planowane do dofinansowania,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Decyzja oceny oddziaływania projektu na środowisko 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lub informacja, że projekt nie wymaga przeprowadzenia procedury oceny jego oddziaływania na środowisko – dotyczy każdej inwestycji (zarówno zawierającej koszty budowlane, jak i inwestycji wyłącznie w zakup maszyn i urządzeń), wraz z wnioskiem o jej wydanie i Kartą Informacyjną Przedsięwzięcia,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Listy intencyjne na zakup surowca oraz na sprzedaż produktów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listy intencyjne muszą być na wielkości odpowiadające wskazanemu wzrostowi produkcji,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Certyfikat produkcji ekologicznej, wydanym przed dniem 1 stycznia 2026 r. 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Biznesplan,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Minimum 2 oferty dotyczące planowanego nabycia rzeczy lub usług, otrzymanych od różnych dostawców lub wykonawców, 1 ofertę – w przypadku kosztu, którego wartość nie przekracza 20 000 złotych netto w zakresie innym niż budowa, przebudowa lub remont połączony z modernizacją,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Kosztorys inwestorski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 przypadku gdy operacja dotyczy budowy, przebudowy lub remontu połączonego z modernizacją,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Decyzja pozwolenie na budowę 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lub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zgłoszenie robót budowlanych 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wraz z adnotacją lub zaświadczeniem wydanym przez właściwy organ, że nie wnosi sprzeciwu w przypadku realizacji prac budowlanych,</a:t>
            </a:r>
          </a:p>
          <a:p>
            <a:pPr algn="l">
              <a:lnSpc>
                <a:spcPct val="100000"/>
              </a:lnSpc>
            </a:pP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l-PL" sz="13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Oświadczenie o wielkości przedsiębiorstwa </a:t>
            </a:r>
            <a:r>
              <a:rPr lang="pl-PL" sz="13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wnioskodawcy sporządzone na wzorze opracowanym i udostępnionym na stronie internetowej administrowanej przez ARiMR, potwierdzające spełnianie definicji MŚP,</a:t>
            </a:r>
          </a:p>
        </p:txBody>
      </p:sp>
    </p:spTree>
    <p:extLst>
      <p:ext uri="{BB962C8B-B14F-4D97-AF65-F5344CB8AC3E}">
        <p14:creationId xmlns:p14="http://schemas.microsoft.com/office/powerpoint/2010/main" val="12870731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72779A-4094-A5A0-805C-A2B5984809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30203" y="439361"/>
            <a:ext cx="8240487" cy="531481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Dziękuję za uwagę</a:t>
            </a:r>
          </a:p>
          <a:p>
            <a:pPr algn="ctr"/>
            <a:endParaRPr lang="pl-PL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Przemysław Czarny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tel. 669 300 534 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p.czarny@euro-most.eu </a:t>
            </a:r>
          </a:p>
          <a:p>
            <a:pPr marL="0" indent="0" algn="ctr">
              <a:buNone/>
            </a:pPr>
            <a:endParaRPr lang="pl-PL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Euro-Most Sp. z o.o.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ul. Wiertnicza 138, 02-952 Warszawa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tel./fax:(22) 827 27 30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e-mail: biuro@euro-most.eu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http://euro-most.eu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825835"/>
      </p:ext>
    </p:extLst>
  </p:cSld>
  <p:clrMapOvr>
    <a:masterClrMapping/>
  </p:clrMapOvr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2164</Words>
  <Application>Microsoft Office PowerPoint</Application>
  <PresentationFormat>Panoramiczny</PresentationFormat>
  <Paragraphs>193</Paragraphs>
  <Slides>21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1_Motyw pakietu Office</vt:lpstr>
      <vt:lpstr>Prezentacja programu PowerPoint</vt:lpstr>
      <vt:lpstr>Przetwórstwo i hurtowy obrót produktów rolnych – dz. 10.7.1 - Rozwój współpracy w ramach łańcucha wartości - (PS WPR 2023-2027)</vt:lpstr>
      <vt:lpstr>Prezentacja programu PowerPoint</vt:lpstr>
      <vt:lpstr>KPO - nabory na przetwórstwo i centra dystrybucji  (A.1.4.1) </vt:lpstr>
      <vt:lpstr>Beneficjenci </vt:lpstr>
      <vt:lpstr>Prezentacja programu PowerPoint</vt:lpstr>
      <vt:lpstr>  </vt:lpstr>
      <vt:lpstr>  </vt:lpstr>
      <vt:lpstr>  </vt:lpstr>
      <vt:lpstr> 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Przetwórstwo i hurtowy obrót produktów rolnych – dz. 10.7.1 - Rozwój współpracy w ramach łańcucha wartości - (PS WPR 2023-2027)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Damian Bartosiak</dc:creator>
  <cp:lastModifiedBy>Paweł Kowalczyk</cp:lastModifiedBy>
  <cp:revision>65</cp:revision>
  <cp:lastPrinted>2025-12-09T14:15:35Z</cp:lastPrinted>
  <dcterms:created xsi:type="dcterms:W3CDTF">2024-12-03T11:57:26Z</dcterms:created>
  <dcterms:modified xsi:type="dcterms:W3CDTF">2026-09-08T07:59:26Z</dcterms:modified>
</cp:coreProperties>
</file>