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70" r:id="rId10"/>
    <p:sldMasterId id="2147483672" r:id="rId11"/>
    <p:sldMasterId id="2147483674" r:id="rId12"/>
    <p:sldMasterId id="2147483676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56E114-E709-4557-98E3-B9901A79B3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9D6B3BD-4031-48DE-A640-92AD0791F8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6E46DD7-32C7-4D1B-9F08-3953474524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D7E6857-3433-4508-92BC-D35B01F0A5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854BA0A-F2BD-4A3E-AFB4-3F35F98D98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5D28E27-9EA0-467B-8F06-32EF0DE547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DF20053-8465-430F-B9EB-3D45D10912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D3B0CF7-2C6D-4908-B8A6-F9E84E8E93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D4CEE3A-8533-4E82-8A5A-475377E1F2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Imp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A78DC97E-18C0-4A34-BC11-45DF1A7995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CA6196-039B-44F8-856F-BFF828D5D9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EB533E7-986F-46C6-81C2-7CA1E64468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FC8577-149C-4B2A-B936-B27BD0BFF4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A0C532-3419-47E2-969F-377AB208F5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41E4C43-68B2-4AF1-BB4A-AD0418465F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5467B26-A93E-4191-9C99-B4DE7EEA84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176809C-C6BE-4D7B-BB43-9ED2CF8255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4FAB9C8-0AE2-44EF-857C-049C8B8781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19936AC-1BD3-47FF-9437-8C48DEA82C0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12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Kliknij, aby edytować format tekstu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Drugi poziom konspektu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Trzeci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Czwarty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Piąty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Szósty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Siódmy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5A6E5DC-F962-459F-ABB8-C7966D1AAD9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Kliknij, aby edytować format tekstu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Drugi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Trzeci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Czwarty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Piąty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Szósty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Siódmy poziom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ADEE053-8018-4C76-B1B7-8F3474D6F34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3040" y="3700800"/>
            <a:ext cx="7837560" cy="130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2500" lnSpcReduction="9999"/>
          </a:bodyPr>
          <a:p>
            <a:pPr indent="0">
              <a:buNone/>
            </a:pPr>
            <a:r>
              <a:rPr b="1" lang="pl-PL" sz="4350" strike="noStrike" u="none">
                <a:solidFill>
                  <a:srgbClr val="333333"/>
                </a:solidFill>
                <a:uFillTx/>
                <a:latin typeface="Noto Sans Regular"/>
              </a:rPr>
              <a:t>Kliknij, aby edytować format tekstu tytułu</a:t>
            </a:r>
            <a:endParaRPr b="1" lang="pl-PL" sz="4350" strike="noStrike" u="none">
              <a:solidFill>
                <a:srgbClr val="333333"/>
              </a:solidFill>
              <a:uFillTx/>
              <a:latin typeface="Noto Sans Regular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3040" y="5225040"/>
            <a:ext cx="7837560" cy="87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Aft>
                <a:spcPts val="1704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Kliknij, aby edytować format tekstu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1" marL="864000" indent="-324000">
              <a:spcAft>
                <a:spcPts val="135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Drugi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2" marL="1296000" indent="-288000">
              <a:spcAft>
                <a:spcPts val="101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Trzeci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3" marL="1728000" indent="-216000">
              <a:spcAft>
                <a:spcPts val="67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Czwarty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4" marL="2160000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Piąty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5" marL="2592000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Szósty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  <a:p>
            <a:pPr lvl="6" marL="3024000" indent="-216000">
              <a:spcAft>
                <a:spcPts val="32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180" strike="noStrike" u="none">
                <a:solidFill>
                  <a:srgbClr val="333333"/>
                </a:solidFill>
                <a:uFillTx/>
                <a:latin typeface="Noto Sans Bold"/>
              </a:rPr>
              <a:t>Siódmy poziom konspektu</a:t>
            </a:r>
            <a:endParaRPr b="0" lang="pl-PL" sz="2180" strike="noStrike" u="none">
              <a:solidFill>
                <a:srgbClr val="333333"/>
              </a:solidFill>
              <a:uFillTx/>
              <a:latin typeface="Noto Sans Bol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4"/>
          </p:nvPr>
        </p:nvSpPr>
        <p:spPr>
          <a:xfrm>
            <a:off x="489600" y="6313680"/>
            <a:ext cx="2122560" cy="47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uFillTx/>
                <a:latin typeface="Noto Sans Regular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Noto Sans Regular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uFillTx/>
              <a:latin typeface="Noto Sans Regular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35"/>
          </p:nvPr>
        </p:nvSpPr>
        <p:spPr>
          <a:xfrm>
            <a:off x="3102120" y="6313680"/>
            <a:ext cx="2939040" cy="47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Noto Sans Regular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Noto Sans Regular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uFillTx/>
              <a:latin typeface="Noto Sans Regular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36"/>
          </p:nvPr>
        </p:nvSpPr>
        <p:spPr>
          <a:xfrm>
            <a:off x="6531120" y="6313680"/>
            <a:ext cx="2122560" cy="47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Noto Sans Regular"/>
              </a:defRPr>
            </a:lvl1pPr>
          </a:lstStyle>
          <a:p>
            <a:pPr indent="0" algn="r">
              <a:buNone/>
            </a:pPr>
            <a:fld id="{7E624C7D-B0A3-48AE-9651-43343273A97E}" type="slidenum">
              <a:rPr b="0" lang="pl-PL" sz="1400" strike="noStrike" u="none">
                <a:solidFill>
                  <a:srgbClr val="000000"/>
                </a:solidFill>
                <a:uFillTx/>
                <a:latin typeface="Noto Sans Regular"/>
              </a:rPr>
              <a:t>&lt;numer&gt;</a:t>
            </a:fld>
            <a:r>
              <a:rPr b="0" lang="pl-PL" sz="1400" strike="noStrike" u="none">
                <a:solidFill>
                  <a:srgbClr val="000000"/>
                </a:solidFill>
                <a:uFillTx/>
                <a:latin typeface="Noto Sans Regular"/>
              </a:rPr>
              <a:t> / </a:t>
            </a:r>
            <a:fld id="{210CB97F-1D4C-4A72-AEFC-BBD2DEBB675F}" type="slidecount">
              <a:rPr b="0" lang="pl-PL" sz="1400" strike="noStrike" u="none">
                <a:solidFill>
                  <a:srgbClr val="000000"/>
                </a:solidFill>
                <a:uFillTx/>
                <a:latin typeface="Noto Sans Regular"/>
              </a:rPr>
              <a:t>&lt;liczba&gt;</a:t>
            </a:fld>
            <a:endParaRPr b="0" lang="pl-PL" sz="1400" strike="noStrike" u="none">
              <a:solidFill>
                <a:srgbClr val="000000"/>
              </a:solidFill>
              <a:uFillTx/>
              <a:latin typeface="Noto Sans Regular"/>
            </a:endParaRPr>
          </a:p>
        </p:txBody>
      </p:sp>
      <p:sp>
        <p:nvSpPr>
          <p:cNvPr id="79" name=""/>
          <p:cNvSpPr/>
          <p:nvPr/>
        </p:nvSpPr>
        <p:spPr>
          <a:xfrm>
            <a:off x="0" y="3700800"/>
            <a:ext cx="489960" cy="1306440"/>
          </a:xfrm>
          <a:prstGeom prst="rect">
            <a:avLst/>
          </a:prstGeom>
          <a:solidFill>
            <a:srgbClr val="f10d0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pl-PL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D7D32F8-071B-4035-A62E-35BEDB7C82E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979CDF5-948C-43C3-A843-FC6721F794E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2E37813-3E07-4875-B245-AC0850AF4D6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99C0C6A-C734-42CE-B1E8-F423746E762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63835A4-DF47-4A15-93F2-4D5B459F751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951BF45-4C72-424E-A8C1-0FDD1CDA7FF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A577699-0A50-4E38-A53D-C0D91E1E5D2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Kliknij, aby edytować format tekstu konspektu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Drugi poziom konspektu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Trzeci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Czwarty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Piąty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Szósty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Siódmy poziom konspektu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l-PL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l-PL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A9A12A1-941C-47A6-8ADC-190EF459BE2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pl-PL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info@rosmosis.com.pl" TargetMode="External"/><Relationship Id="rId3" Type="http://schemas.openxmlformats.org/officeDocument/2006/relationships/hyperlink" Target="mailto:robert@rosmosis.com.pl" TargetMode="External"/><Relationship Id="rId4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 defTabSz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l-PL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Rola uzdatniania wody w przetwórstwie i gospodarce energetycznej</a:t>
            </a:r>
            <a:endParaRPr b="0" lang="pl-PL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Picture 3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Konferencja: Dotacje dla sektora rolno-spożywczego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Zdjęcia wykonanych inwestycji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113" name="Picture 17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5040000" y="1980000"/>
            <a:ext cx="3845160" cy="469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180000" y="1260000"/>
            <a:ext cx="5040000" cy="283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Picture 4" descr="fotkag_converted.png"/>
          <p:cNvPicPr/>
          <p:nvPr/>
        </p:nvPicPr>
        <p:blipFill>
          <a:blip r:embed="rId4"/>
          <a:stretch/>
        </p:blipFill>
        <p:spPr>
          <a:xfrm>
            <a:off x="483120" y="4500000"/>
            <a:ext cx="4347360" cy="19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Zdjęcia wykonanych inwestycji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118" name="Picture 10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80000" y="1440000"/>
            <a:ext cx="4320000" cy="48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4680000" y="1462680"/>
            <a:ext cx="4320000" cy="486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4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360000" y="1980000"/>
            <a:ext cx="3960000" cy="108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Czysta moc antyoksydantów. Black Sapphire – woda, która wspiera.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3" name="Content Placeholder 5"/>
          <p:cNvSpPr txBox="1"/>
          <p:nvPr/>
        </p:nvSpPr>
        <p:spPr>
          <a:xfrm>
            <a:off x="360000" y="5760000"/>
            <a:ext cx="8460000" cy="7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Black Sapphire – bo zdrowie zaczyna się od wody.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4500000" y="1800000"/>
            <a:ext cx="3668760" cy="346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itle 7"/>
          <p:cNvSpPr txBox="1"/>
          <p:nvPr/>
        </p:nvSpPr>
        <p:spPr>
          <a:xfrm>
            <a:off x="45756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Woda, która leczy.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30760" y="360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Skontaktuj się z nami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127" name="Picture 11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Title 6"/>
          <p:cNvSpPr txBox="1"/>
          <p:nvPr/>
        </p:nvSpPr>
        <p:spPr>
          <a:xfrm>
            <a:off x="180000" y="1800000"/>
            <a:ext cx="8229240" cy="468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Urszula Stanisławiak – doradca techniczno-handlowy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tel:+48 784 592 624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e-mail: 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  <a:hlinkClick r:id="rId2"/>
              </a:rPr>
              <a:t>info@rosmosis.com.pl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Robert Wawrzyniak – doradca techniczno-handlowy 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tel:+48 602 268 564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e-mail: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  <a:hlinkClick r:id="rId3"/>
              </a:rPr>
              <a:t>robert@rosmosis.com.pl</a:t>
            </a:r>
            <a:br>
              <a:rPr sz="2800"/>
            </a:br>
            <a:br>
              <a:rPr sz="2800"/>
            </a:br>
            <a:r>
              <a:rPr b="1" lang="en-US" sz="4000" strike="noStrike" u="none">
                <a:solidFill>
                  <a:srgbClr val="104a86"/>
                </a:solidFill>
                <a:uFillTx/>
                <a:latin typeface="Calibri"/>
              </a:rPr>
              <a:t>www.rosmosis.com.pl</a:t>
            </a:r>
            <a:endParaRPr b="0" lang="en-US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Specjalizujemy się w uzdatnianiu wody dla przemysłu spożywczego i energetyki.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Działamy na terenie całej Polski.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Oferujemy kompleksowe rozwiązania – od projektu po serwis.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562800" cy="80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Znaczenie uzdatniania wody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88" name="Picture 5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Woda technologiczna to podstawa w przetwórstwie żywności.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Kluczowa dla układów chłodzenia, mycia, kotłów parowych i innych urządzeń.</a:t>
            </a:r>
            <a:br>
              <a:rPr sz="3200"/>
            </a:b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Zapewnia jakość, bezpieczeństwo i energooszczędność.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Nasza oferta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91" name="Picture 6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Projektowanie i budowa stacji uzdatniania wody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Modernizacje i rozbudowa istniejących układów</a:t>
            </a:r>
            <a:br>
              <a:rPr sz="3200"/>
            </a:br>
            <a:br>
              <a:rPr sz="3200"/>
            </a:b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Serwis i opieka techniczna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Dlaczego Rosmosis?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94" name="Picture 7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4144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Doświadczenie w przemyśle rolno-spożywczym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Tysiące klientów indywidualnych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30 lat doświadczenia i własne systemy uzdatniania wody</a:t>
            </a:r>
            <a:br>
              <a:rPr sz="3200"/>
            </a:b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Zespół inżynierów i serwisantów</a:t>
            </a:r>
            <a:br>
              <a:rPr sz="3200"/>
            </a:b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Setki wdrożeń w całej Polsce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2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4140000" cy="217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White Pearl – woda, jakiej potrzebujesz. Zawsze świeża. Zawsze gotowa.</a:t>
            </a: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4680000" y="1620000"/>
            <a:ext cx="3505320" cy="486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Content Placeholder 3"/>
          <p:cNvSpPr txBox="1"/>
          <p:nvPr/>
        </p:nvSpPr>
        <p:spPr>
          <a:xfrm>
            <a:off x="457200" y="3940200"/>
            <a:ext cx="3862800" cy="2179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Woda ciepła 85-96</a:t>
            </a:r>
            <a:r>
              <a:rPr b="0" lang="en-US" sz="2400" strike="noStrike" u="none" baseline="33000">
                <a:solidFill>
                  <a:schemeClr val="dk1"/>
                </a:solidFill>
                <a:uFillTx/>
                <a:latin typeface="Calibri"/>
              </a:rPr>
              <a:t>0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C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Woda zimna 8-12</a:t>
            </a:r>
            <a:r>
              <a:rPr b="0" lang="en-US" sz="2400" strike="noStrike" u="none" baseline="33000">
                <a:solidFill>
                  <a:schemeClr val="dk1"/>
                </a:solidFill>
                <a:uFillTx/>
                <a:latin typeface="Calibri"/>
              </a:rPr>
              <a:t>0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C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Woda zimna gazowana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Zapraszamy do współpracy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Rosmosis-Serwis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www.rosmosis.com.pl</a:t>
            </a:r>
            <a:br>
              <a:rPr sz="3200"/>
            </a:b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e-mail:info@rosmosis.com.pl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tel. +48 62 721 43 34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2" name="Picture 8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Zdjęcia wykonanych inwestycji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104" name="Picture 2" descr="na stronę 2.jpg"/>
          <p:cNvPicPr/>
          <p:nvPr/>
        </p:nvPicPr>
        <p:blipFill>
          <a:blip r:embed="rId1"/>
          <a:stretch/>
        </p:blipFill>
        <p:spPr>
          <a:xfrm>
            <a:off x="180000" y="1260000"/>
            <a:ext cx="3420000" cy="256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3" descr="IMG-20241217-WA0006-1.jpg"/>
          <p:cNvPicPr/>
          <p:nvPr/>
        </p:nvPicPr>
        <p:blipFill>
          <a:blip r:embed="rId2"/>
          <a:stretch/>
        </p:blipFill>
        <p:spPr>
          <a:xfrm>
            <a:off x="5760000" y="1080000"/>
            <a:ext cx="3121920" cy="416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9" descr="473751903_122095178912742322_45605819233775775_n.jpg"/>
          <p:cNvPicPr/>
          <p:nvPr/>
        </p:nvPicPr>
        <p:blipFill>
          <a:blip r:embed="rId3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4"/>
          <a:stretch/>
        </p:blipFill>
        <p:spPr>
          <a:xfrm>
            <a:off x="3393000" y="3214080"/>
            <a:ext cx="2547000" cy="344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104a86"/>
                </a:solidFill>
                <a:uFillTx/>
                <a:latin typeface="Calibri"/>
              </a:rPr>
              <a:t>Zdjęcia wykonanych inwestycji</a:t>
            </a:r>
            <a:endParaRPr b="0" lang="en-US" sz="3200" strike="noStrike" u="none">
              <a:solidFill>
                <a:srgbClr val="104a86"/>
              </a:solidFill>
              <a:uFillTx/>
              <a:latin typeface="Calibri"/>
            </a:endParaRPr>
          </a:p>
        </p:txBody>
      </p:sp>
      <p:pic>
        <p:nvPicPr>
          <p:cNvPr id="109" name="Picture 13" descr="473751903_122095178912742322_45605819233775775_n.jpg"/>
          <p:cNvPicPr/>
          <p:nvPr/>
        </p:nvPicPr>
        <p:blipFill>
          <a:blip r:embed="rId1"/>
          <a:stretch/>
        </p:blipFill>
        <p:spPr>
          <a:xfrm>
            <a:off x="5553360" y="-1316160"/>
            <a:ext cx="3446640" cy="344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540000" y="1541520"/>
            <a:ext cx="4939920" cy="277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4320000" y="3105360"/>
            <a:ext cx="4500000" cy="337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LibreOffice/24.8.6.2$Windows_X86_64 LibreOffice_project/6d98ba145e9a8a39fc57bcc76981d1fb1316c60c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pl-PL</dc:language>
  <cp:lastModifiedBy/>
  <dcterms:modified xsi:type="dcterms:W3CDTF">2025-06-04T21:53:09Z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