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8" r:id="rId2"/>
    <p:sldId id="343" r:id="rId3"/>
    <p:sldId id="318" r:id="rId4"/>
    <p:sldId id="319" r:id="rId5"/>
    <p:sldId id="327" r:id="rId6"/>
    <p:sldId id="347" r:id="rId7"/>
    <p:sldId id="356" r:id="rId8"/>
    <p:sldId id="348" r:id="rId9"/>
    <p:sldId id="332" r:id="rId10"/>
    <p:sldId id="313" r:id="rId11"/>
    <p:sldId id="354" r:id="rId12"/>
    <p:sldId id="357" r:id="rId13"/>
    <p:sldId id="306" r:id="rId14"/>
    <p:sldId id="346" r:id="rId15"/>
    <p:sldId id="344" r:id="rId16"/>
    <p:sldId id="360" r:id="rId17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siak-Panek Joanna" initials="S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14"/>
    <a:srgbClr val="CCFF99"/>
    <a:srgbClr val="00B01D"/>
    <a:srgbClr val="00AC1D"/>
    <a:srgbClr val="A5C723"/>
    <a:srgbClr val="0D7E34"/>
    <a:srgbClr val="298734"/>
    <a:srgbClr val="51AF31"/>
    <a:srgbClr val="D9DC3A"/>
    <a:srgbClr val="8CD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40" autoAdjust="0"/>
    <p:restoredTop sz="94689" autoAdjust="0"/>
  </p:normalViewPr>
  <p:slideViewPr>
    <p:cSldViewPr>
      <p:cViewPr varScale="1">
        <p:scale>
          <a:sx n="108" d="100"/>
          <a:sy n="108" d="100"/>
        </p:scale>
        <p:origin x="13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3AE5F-1071-4C27-BB16-4A639C7D0BE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06EE2B9-0AE1-4D75-BAF1-6FFC34F42ED6}">
      <dgm:prSet phldrT="[Tekst]"/>
      <dgm:spPr>
        <a:solidFill>
          <a:srgbClr val="007614"/>
        </a:solidFill>
        <a:ln>
          <a:solidFill>
            <a:srgbClr val="007614"/>
          </a:solidFill>
        </a:ln>
      </dgm:spPr>
      <dgm:t>
        <a:bodyPr/>
        <a:lstStyle/>
        <a:p>
          <a:r>
            <a:rPr lang="pl-PL" dirty="0">
              <a:latin typeface="Tw Cen MT" panose="020B0602020104020603" pitchFamily="34" charset="-18"/>
            </a:rPr>
            <a:t>Energii elektrycznej</a:t>
          </a:r>
        </a:p>
      </dgm:t>
    </dgm:pt>
    <dgm:pt modelId="{F738C86A-768B-4ED6-8A5C-B486994C0608}" type="parTrans" cxnId="{61C659AB-B99D-404C-95AC-0F7E0726EB15}">
      <dgm:prSet/>
      <dgm:spPr/>
      <dgm:t>
        <a:bodyPr/>
        <a:lstStyle/>
        <a:p>
          <a:endParaRPr lang="pl-PL"/>
        </a:p>
      </dgm:t>
    </dgm:pt>
    <dgm:pt modelId="{E1893BD2-054F-4E2C-AD29-9EB9F52B22F9}" type="sibTrans" cxnId="{61C659AB-B99D-404C-95AC-0F7E0726EB15}">
      <dgm:prSet/>
      <dgm:spPr/>
      <dgm:t>
        <a:bodyPr/>
        <a:lstStyle/>
        <a:p>
          <a:endParaRPr lang="pl-PL"/>
        </a:p>
      </dgm:t>
    </dgm:pt>
    <dgm:pt modelId="{A48C514E-D82C-432C-8111-1254755CEA0D}">
      <dgm:prSet phldrT="[Tekst]" custT="1"/>
      <dgm:spPr>
        <a:noFill/>
        <a:ln>
          <a:solidFill>
            <a:srgbClr val="007614"/>
          </a:solidFill>
        </a:ln>
      </dgm:spPr>
      <dgm:t>
        <a:bodyPr/>
        <a:lstStyle/>
        <a:p>
          <a:r>
            <a:rPr lang="pl-PL" sz="1800" dirty="0">
              <a:latin typeface="Tw Cen MT" panose="020B0602020104020603" pitchFamily="34" charset="-18"/>
            </a:rPr>
            <a:t>łączna moc wszystkich instalacji OZE nie przekracza 10 MW, </a:t>
          </a:r>
          <a:br>
            <a:rPr lang="pl-PL" sz="1800" dirty="0">
              <a:latin typeface="Tw Cen MT" panose="020B0602020104020603" pitchFamily="34" charset="-18"/>
            </a:rPr>
          </a:br>
          <a:r>
            <a:rPr lang="pl-PL" sz="1800" dirty="0">
              <a:latin typeface="Tw Cen MT" panose="020B0602020104020603" pitchFamily="34" charset="-18"/>
            </a:rPr>
            <a:t>a ich sprawność wytwarzania umożliwia pokrycie w ciągu roku </a:t>
          </a:r>
          <a:br>
            <a:rPr lang="pl-PL" sz="1800" dirty="0">
              <a:latin typeface="Tw Cen MT" panose="020B0602020104020603" pitchFamily="34" charset="-18"/>
            </a:rPr>
          </a:br>
          <a:r>
            <a:rPr lang="pl-PL" sz="1800" dirty="0">
              <a:latin typeface="Tw Cen MT" panose="020B0602020104020603" pitchFamily="34" charset="-18"/>
            </a:rPr>
            <a:t>nie mniej niż 70%</a:t>
          </a:r>
          <a:r>
            <a:rPr lang="pl-PL" sz="1800" baseline="30000" dirty="0">
              <a:latin typeface="Tw Cen MT" panose="020B0602020104020603" pitchFamily="34" charset="-18"/>
            </a:rPr>
            <a:t>*</a:t>
          </a:r>
          <a:r>
            <a:rPr lang="pl-PL" sz="1800" dirty="0">
              <a:latin typeface="Tw Cen MT" panose="020B0602020104020603" pitchFamily="34" charset="-18"/>
            </a:rPr>
            <a:t> potrzeb własnych SE i jej członków</a:t>
          </a:r>
        </a:p>
      </dgm:t>
    </dgm:pt>
    <dgm:pt modelId="{737D591F-736A-494B-B57E-EB9DCC02ECE7}" type="parTrans" cxnId="{9999DCFF-A165-4A86-B5C9-DEA077FD9685}">
      <dgm:prSet/>
      <dgm:spPr/>
      <dgm:t>
        <a:bodyPr/>
        <a:lstStyle/>
        <a:p>
          <a:endParaRPr lang="pl-PL"/>
        </a:p>
      </dgm:t>
    </dgm:pt>
    <dgm:pt modelId="{01C1167C-3D81-4BD2-BE48-3F152A9FD7DC}" type="sibTrans" cxnId="{9999DCFF-A165-4A86-B5C9-DEA077FD9685}">
      <dgm:prSet/>
      <dgm:spPr/>
      <dgm:t>
        <a:bodyPr/>
        <a:lstStyle/>
        <a:p>
          <a:endParaRPr lang="pl-PL"/>
        </a:p>
      </dgm:t>
    </dgm:pt>
    <dgm:pt modelId="{78818FE2-31E8-47AF-AFF9-416A15C6B090}">
      <dgm:prSet phldrT="[Tekst]"/>
      <dgm:spPr>
        <a:solidFill>
          <a:srgbClr val="007614"/>
        </a:solidFill>
        <a:ln>
          <a:solidFill>
            <a:srgbClr val="007614"/>
          </a:solidFill>
        </a:ln>
      </dgm:spPr>
      <dgm:t>
        <a:bodyPr/>
        <a:lstStyle/>
        <a:p>
          <a:r>
            <a:rPr lang="pl-PL" dirty="0">
              <a:latin typeface="Tw Cen MT" panose="020B0602020104020603" pitchFamily="34" charset="-18"/>
            </a:rPr>
            <a:t>Ciepła</a:t>
          </a:r>
        </a:p>
      </dgm:t>
    </dgm:pt>
    <dgm:pt modelId="{2FC98E8B-684D-4A6A-8BA9-986C49DBAFA0}" type="parTrans" cxnId="{CF2E9C39-0BA3-42C3-BA8D-F15BF4785161}">
      <dgm:prSet/>
      <dgm:spPr/>
      <dgm:t>
        <a:bodyPr/>
        <a:lstStyle/>
        <a:p>
          <a:endParaRPr lang="pl-PL"/>
        </a:p>
      </dgm:t>
    </dgm:pt>
    <dgm:pt modelId="{422857A9-0D5F-459B-BF09-C8F7B632D50D}" type="sibTrans" cxnId="{CF2E9C39-0BA3-42C3-BA8D-F15BF4785161}">
      <dgm:prSet/>
      <dgm:spPr/>
      <dgm:t>
        <a:bodyPr/>
        <a:lstStyle/>
        <a:p>
          <a:endParaRPr lang="pl-PL"/>
        </a:p>
      </dgm:t>
    </dgm:pt>
    <dgm:pt modelId="{E20B5EBC-3556-439B-8375-2D8C1B9C618D}">
      <dgm:prSet phldrT="[Tekst]" custT="1"/>
      <dgm:spPr>
        <a:noFill/>
        <a:ln>
          <a:solidFill>
            <a:srgbClr val="007614"/>
          </a:solidFill>
        </a:ln>
      </dgm:spPr>
      <dgm:t>
        <a:bodyPr/>
        <a:lstStyle/>
        <a:p>
          <a:r>
            <a:rPr lang="pl-PL" sz="2000" dirty="0">
              <a:latin typeface="Tw Cen MT" panose="020B0602020104020603" pitchFamily="34" charset="-18"/>
            </a:rPr>
            <a:t>łączna moc osiągalna cieplna nie przekracza 30 MW</a:t>
          </a:r>
        </a:p>
      </dgm:t>
    </dgm:pt>
    <dgm:pt modelId="{BA5944FF-E02B-4A83-B0BB-ED168B612C2C}" type="parTrans" cxnId="{23E1149B-FE35-4975-A8C8-F54D246C7503}">
      <dgm:prSet/>
      <dgm:spPr/>
      <dgm:t>
        <a:bodyPr/>
        <a:lstStyle/>
        <a:p>
          <a:endParaRPr lang="pl-PL"/>
        </a:p>
      </dgm:t>
    </dgm:pt>
    <dgm:pt modelId="{C093BD88-1964-422A-A855-00EF87DB3995}" type="sibTrans" cxnId="{23E1149B-FE35-4975-A8C8-F54D246C7503}">
      <dgm:prSet/>
      <dgm:spPr/>
      <dgm:t>
        <a:bodyPr/>
        <a:lstStyle/>
        <a:p>
          <a:endParaRPr lang="pl-PL"/>
        </a:p>
      </dgm:t>
    </dgm:pt>
    <dgm:pt modelId="{8F39AC52-A567-443C-917A-E15105D3B53F}">
      <dgm:prSet phldrT="[Tekst]"/>
      <dgm:spPr>
        <a:solidFill>
          <a:srgbClr val="007614"/>
        </a:solidFill>
        <a:ln>
          <a:solidFill>
            <a:srgbClr val="007614"/>
          </a:solidFill>
        </a:ln>
      </dgm:spPr>
      <dgm:t>
        <a:bodyPr/>
        <a:lstStyle/>
        <a:p>
          <a:r>
            <a:rPr lang="pl-PL" dirty="0">
              <a:latin typeface="Tw Cen MT" panose="020B0602020104020603" pitchFamily="34" charset="-18"/>
            </a:rPr>
            <a:t>Biogazu / biogazu rolniczego</a:t>
          </a:r>
        </a:p>
      </dgm:t>
    </dgm:pt>
    <dgm:pt modelId="{46A7029E-86A6-4729-B8E5-07DAD25B484F}" type="parTrans" cxnId="{1A5EF530-0B01-4592-9258-9AA853105557}">
      <dgm:prSet/>
      <dgm:spPr/>
      <dgm:t>
        <a:bodyPr/>
        <a:lstStyle/>
        <a:p>
          <a:endParaRPr lang="pl-PL"/>
        </a:p>
      </dgm:t>
    </dgm:pt>
    <dgm:pt modelId="{09287BBE-8F18-4A68-BE61-A3BE172C2EC9}" type="sibTrans" cxnId="{1A5EF530-0B01-4592-9258-9AA853105557}">
      <dgm:prSet/>
      <dgm:spPr/>
      <dgm:t>
        <a:bodyPr/>
        <a:lstStyle/>
        <a:p>
          <a:endParaRPr lang="pl-PL"/>
        </a:p>
      </dgm:t>
    </dgm:pt>
    <dgm:pt modelId="{DEB2BB99-8CD6-451B-901B-5496FB70BEAD}">
      <dgm:prSet phldrT="[Tekst]" custT="1"/>
      <dgm:spPr>
        <a:noFill/>
        <a:ln>
          <a:solidFill>
            <a:srgbClr val="007614"/>
          </a:solidFill>
        </a:ln>
      </dgm:spPr>
      <dgm:t>
        <a:bodyPr/>
        <a:lstStyle/>
        <a:p>
          <a:r>
            <a:rPr lang="pl-PL" sz="2000" dirty="0">
              <a:latin typeface="Tw Cen MT" panose="020B0602020104020603" pitchFamily="34" charset="-18"/>
            </a:rPr>
            <a:t>roczna wydajność wszystkich instalacji nie </a:t>
          </a:r>
          <a:r>
            <a:rPr lang="pl-PL" sz="2000" dirty="0" smtClean="0">
              <a:latin typeface="Tw Cen MT" panose="020B0602020104020603" pitchFamily="34" charset="-18"/>
            </a:rPr>
            <a:t>przekracza </a:t>
          </a:r>
          <a:br>
            <a:rPr lang="pl-PL" sz="2000" dirty="0" smtClean="0">
              <a:latin typeface="Tw Cen MT" panose="020B0602020104020603" pitchFamily="34" charset="-18"/>
            </a:rPr>
          </a:br>
          <a:r>
            <a:rPr lang="pl-PL" sz="2000" dirty="0" smtClean="0">
              <a:latin typeface="Tw Cen MT" panose="020B0602020104020603" pitchFamily="34" charset="-18"/>
            </a:rPr>
            <a:t>20 </a:t>
          </a:r>
          <a:r>
            <a:rPr lang="pl-PL" sz="2000" dirty="0">
              <a:latin typeface="Tw Cen MT" panose="020B0602020104020603" pitchFamily="34" charset="-18"/>
            </a:rPr>
            <a:t>mln m</a:t>
          </a:r>
          <a:r>
            <a:rPr lang="pl-PL" sz="2000" baseline="30000" dirty="0">
              <a:latin typeface="Tw Cen MT" panose="020B0602020104020603" pitchFamily="34" charset="-18"/>
            </a:rPr>
            <a:t>3</a:t>
          </a:r>
        </a:p>
      </dgm:t>
    </dgm:pt>
    <dgm:pt modelId="{C5092988-0DBE-4EEE-88A8-CD142F5CC10C}" type="parTrans" cxnId="{8E371F0B-0BE2-446C-B405-AE68C9D50954}">
      <dgm:prSet/>
      <dgm:spPr/>
      <dgm:t>
        <a:bodyPr/>
        <a:lstStyle/>
        <a:p>
          <a:endParaRPr lang="pl-PL"/>
        </a:p>
      </dgm:t>
    </dgm:pt>
    <dgm:pt modelId="{5AB9A278-1B18-4D4B-AB85-49C1F068B8DB}" type="sibTrans" cxnId="{8E371F0B-0BE2-446C-B405-AE68C9D50954}">
      <dgm:prSet/>
      <dgm:spPr/>
      <dgm:t>
        <a:bodyPr/>
        <a:lstStyle/>
        <a:p>
          <a:endParaRPr lang="pl-PL"/>
        </a:p>
      </dgm:t>
    </dgm:pt>
    <dgm:pt modelId="{F70156A0-2A97-4272-8BB3-065B015F284B}">
      <dgm:prSet phldrT="[Tekst]"/>
      <dgm:spPr>
        <a:solidFill>
          <a:srgbClr val="007614"/>
        </a:solidFill>
        <a:ln>
          <a:solidFill>
            <a:srgbClr val="007614"/>
          </a:solidFill>
        </a:ln>
      </dgm:spPr>
      <dgm:t>
        <a:bodyPr/>
        <a:lstStyle/>
        <a:p>
          <a:r>
            <a:rPr lang="pl-PL" dirty="0" err="1">
              <a:latin typeface="Tw Cen MT" panose="020B0602020104020603" pitchFamily="34" charset="-18"/>
            </a:rPr>
            <a:t>Biometanu</a:t>
          </a:r>
          <a:endParaRPr lang="pl-PL" dirty="0">
            <a:latin typeface="Tw Cen MT" panose="020B0602020104020603" pitchFamily="34" charset="-18"/>
          </a:endParaRPr>
        </a:p>
      </dgm:t>
    </dgm:pt>
    <dgm:pt modelId="{3751EA5D-0347-4AE3-8407-339D3AD6A8D0}" type="parTrans" cxnId="{3D66C071-1B3C-4BF3-ABDD-F3809DDC61DC}">
      <dgm:prSet/>
      <dgm:spPr/>
      <dgm:t>
        <a:bodyPr/>
        <a:lstStyle/>
        <a:p>
          <a:endParaRPr lang="pl-PL"/>
        </a:p>
      </dgm:t>
    </dgm:pt>
    <dgm:pt modelId="{C9A972BE-102D-4FB3-8761-047D32D28244}" type="sibTrans" cxnId="{3D66C071-1B3C-4BF3-ABDD-F3809DDC61DC}">
      <dgm:prSet/>
      <dgm:spPr/>
      <dgm:t>
        <a:bodyPr/>
        <a:lstStyle/>
        <a:p>
          <a:endParaRPr lang="pl-PL"/>
        </a:p>
      </dgm:t>
    </dgm:pt>
    <dgm:pt modelId="{58447F2A-FB02-4674-9BE7-325361D53693}">
      <dgm:prSet phldrT="[Tekst]" custT="1"/>
      <dgm:spPr>
        <a:noFill/>
        <a:ln>
          <a:solidFill>
            <a:srgbClr val="007614"/>
          </a:solidFill>
        </a:ln>
      </dgm:spPr>
      <dgm:t>
        <a:bodyPr/>
        <a:lstStyle/>
        <a:p>
          <a:r>
            <a:rPr lang="pl-PL" sz="2000" dirty="0">
              <a:latin typeface="Tw Cen MT" panose="020B0602020104020603" pitchFamily="34" charset="-18"/>
            </a:rPr>
            <a:t>roczna wydajność wszystkich </a:t>
          </a:r>
          <a:r>
            <a:rPr lang="pl-PL" sz="2000" dirty="0" smtClean="0">
              <a:latin typeface="Tw Cen MT" panose="020B0602020104020603" pitchFamily="34" charset="-18"/>
            </a:rPr>
            <a:t>instalacji nie </a:t>
          </a:r>
          <a:r>
            <a:rPr lang="pl-PL" sz="2000" dirty="0">
              <a:latin typeface="Tw Cen MT" panose="020B0602020104020603" pitchFamily="34" charset="-18"/>
            </a:rPr>
            <a:t>przekracza </a:t>
          </a:r>
          <a:r>
            <a:rPr lang="pl-PL" sz="2000" dirty="0" smtClean="0">
              <a:latin typeface="Tw Cen MT" panose="020B0602020104020603" pitchFamily="34" charset="-18"/>
            </a:rPr>
            <a:t/>
          </a:r>
          <a:br>
            <a:rPr lang="pl-PL" sz="2000" dirty="0" smtClean="0">
              <a:latin typeface="Tw Cen MT" panose="020B0602020104020603" pitchFamily="34" charset="-18"/>
            </a:rPr>
          </a:br>
          <a:r>
            <a:rPr lang="pl-PL" sz="2000" dirty="0" smtClean="0">
              <a:latin typeface="Tw Cen MT" panose="020B0602020104020603" pitchFamily="34" charset="-18"/>
            </a:rPr>
            <a:t>40 </a:t>
          </a:r>
          <a:r>
            <a:rPr lang="pl-PL" sz="2000" dirty="0">
              <a:latin typeface="Tw Cen MT" panose="020B0602020104020603" pitchFamily="34" charset="-18"/>
            </a:rPr>
            <a:t>mln m</a:t>
          </a:r>
          <a:r>
            <a:rPr lang="pl-PL" sz="2000" baseline="30000" dirty="0">
              <a:latin typeface="Tw Cen MT" panose="020B0602020104020603" pitchFamily="34" charset="-18"/>
            </a:rPr>
            <a:t>3</a:t>
          </a:r>
          <a:endParaRPr lang="pl-PL" sz="2000" dirty="0">
            <a:latin typeface="Tw Cen MT" panose="020B0602020104020603" pitchFamily="34" charset="-18"/>
          </a:endParaRPr>
        </a:p>
      </dgm:t>
    </dgm:pt>
    <dgm:pt modelId="{317CBFD9-4E98-401F-84E6-0AD4DFA12561}" type="parTrans" cxnId="{694231AE-870D-4960-BAE5-FEAE19BE8690}">
      <dgm:prSet/>
      <dgm:spPr/>
      <dgm:t>
        <a:bodyPr/>
        <a:lstStyle/>
        <a:p>
          <a:endParaRPr lang="pl-PL"/>
        </a:p>
      </dgm:t>
    </dgm:pt>
    <dgm:pt modelId="{9039CD33-75A8-4606-B206-5EC63A241CC5}" type="sibTrans" cxnId="{694231AE-870D-4960-BAE5-FEAE19BE8690}">
      <dgm:prSet/>
      <dgm:spPr/>
      <dgm:t>
        <a:bodyPr/>
        <a:lstStyle/>
        <a:p>
          <a:endParaRPr lang="pl-PL"/>
        </a:p>
      </dgm:t>
    </dgm:pt>
    <dgm:pt modelId="{24063E57-15CB-4229-BF37-04EDD9D5C195}" type="pres">
      <dgm:prSet presAssocID="{84A3AE5F-1071-4C27-BB16-4A639C7D0B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311A0A1-D6F3-4E28-B933-82668B6ED678}" type="pres">
      <dgm:prSet presAssocID="{806EE2B9-0AE1-4D75-BAF1-6FFC34F42ED6}" presName="linNode" presStyleCnt="0"/>
      <dgm:spPr/>
    </dgm:pt>
    <dgm:pt modelId="{39C81555-778B-4F3F-9D1C-175BABD0FA0F}" type="pres">
      <dgm:prSet presAssocID="{806EE2B9-0AE1-4D75-BAF1-6FFC34F42ED6}" presName="parentText" presStyleLbl="node1" presStyleIdx="0" presStyleCnt="4" custScaleX="4920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2A62FB-251F-4E06-9C75-BC66A30F45C1}" type="pres">
      <dgm:prSet presAssocID="{806EE2B9-0AE1-4D75-BAF1-6FFC34F42ED6}" presName="descendantText" presStyleLbl="alignAccFollowNode1" presStyleIdx="0" presStyleCnt="4" custScaleX="1234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E32CC7-5BD2-4F0C-A189-A0C583B24F9F}" type="pres">
      <dgm:prSet presAssocID="{E1893BD2-054F-4E2C-AD29-9EB9F52B22F9}" presName="sp" presStyleCnt="0"/>
      <dgm:spPr/>
    </dgm:pt>
    <dgm:pt modelId="{56E34593-F3C2-4A25-9895-049E0CD865D9}" type="pres">
      <dgm:prSet presAssocID="{78818FE2-31E8-47AF-AFF9-416A15C6B090}" presName="linNode" presStyleCnt="0"/>
      <dgm:spPr/>
    </dgm:pt>
    <dgm:pt modelId="{3F060094-838D-4107-95F7-31F97AE05FCD}" type="pres">
      <dgm:prSet presAssocID="{78818FE2-31E8-47AF-AFF9-416A15C6B090}" presName="parentText" presStyleLbl="node1" presStyleIdx="1" presStyleCnt="4" custScaleX="4920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CE93C9-4F39-4135-994E-35A8B2862BB0}" type="pres">
      <dgm:prSet presAssocID="{78818FE2-31E8-47AF-AFF9-416A15C6B090}" presName="descendantText" presStyleLbl="alignAccFollowNode1" presStyleIdx="1" presStyleCnt="4" custScaleX="1234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5CF811-6924-4B8F-8C7E-5A1B72336F0C}" type="pres">
      <dgm:prSet presAssocID="{422857A9-0D5F-459B-BF09-C8F7B632D50D}" presName="sp" presStyleCnt="0"/>
      <dgm:spPr/>
    </dgm:pt>
    <dgm:pt modelId="{C6EC37F0-ADC3-47AC-AFAF-8D205105796D}" type="pres">
      <dgm:prSet presAssocID="{8F39AC52-A567-443C-917A-E15105D3B53F}" presName="linNode" presStyleCnt="0"/>
      <dgm:spPr/>
    </dgm:pt>
    <dgm:pt modelId="{1EF16F94-2579-4C17-A585-E82B7C26BF86}" type="pres">
      <dgm:prSet presAssocID="{8F39AC52-A567-443C-917A-E15105D3B53F}" presName="parentText" presStyleLbl="node1" presStyleIdx="2" presStyleCnt="4" custScaleX="4920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82D3FD-0F5B-49EE-99CF-2D4F7D86F1B3}" type="pres">
      <dgm:prSet presAssocID="{8F39AC52-A567-443C-917A-E15105D3B53F}" presName="descendantText" presStyleLbl="alignAccFollowNode1" presStyleIdx="2" presStyleCnt="4" custScaleX="1234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84FA04-3362-4253-A001-FC660018237D}" type="pres">
      <dgm:prSet presAssocID="{09287BBE-8F18-4A68-BE61-A3BE172C2EC9}" presName="sp" presStyleCnt="0"/>
      <dgm:spPr/>
    </dgm:pt>
    <dgm:pt modelId="{1BCF182E-28C2-4335-96F0-C713832B47BB}" type="pres">
      <dgm:prSet presAssocID="{F70156A0-2A97-4272-8BB3-065B015F284B}" presName="linNode" presStyleCnt="0"/>
      <dgm:spPr/>
    </dgm:pt>
    <dgm:pt modelId="{CD34647A-405A-4D45-B5C2-79170832D84A}" type="pres">
      <dgm:prSet presAssocID="{F70156A0-2A97-4272-8BB3-065B015F284B}" presName="parentText" presStyleLbl="node1" presStyleIdx="3" presStyleCnt="4" custScaleX="4920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7C9C89-CBFD-49BD-BB4C-F0EF53260F3C}" type="pres">
      <dgm:prSet presAssocID="{F70156A0-2A97-4272-8BB3-065B015F284B}" presName="descendantText" presStyleLbl="alignAccFollowNode1" presStyleIdx="3" presStyleCnt="4" custScaleX="1234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3E1149B-FE35-4975-A8C8-F54D246C7503}" srcId="{78818FE2-31E8-47AF-AFF9-416A15C6B090}" destId="{E20B5EBC-3556-439B-8375-2D8C1B9C618D}" srcOrd="0" destOrd="0" parTransId="{BA5944FF-E02B-4A83-B0BB-ED168B612C2C}" sibTransId="{C093BD88-1964-422A-A855-00EF87DB3995}"/>
    <dgm:cxn modelId="{61C659AB-B99D-404C-95AC-0F7E0726EB15}" srcId="{84A3AE5F-1071-4C27-BB16-4A639C7D0BE7}" destId="{806EE2B9-0AE1-4D75-BAF1-6FFC34F42ED6}" srcOrd="0" destOrd="0" parTransId="{F738C86A-768B-4ED6-8A5C-B486994C0608}" sibTransId="{E1893BD2-054F-4E2C-AD29-9EB9F52B22F9}"/>
    <dgm:cxn modelId="{694231AE-870D-4960-BAE5-FEAE19BE8690}" srcId="{8F39AC52-A567-443C-917A-E15105D3B53F}" destId="{58447F2A-FB02-4674-9BE7-325361D53693}" srcOrd="0" destOrd="0" parTransId="{317CBFD9-4E98-401F-84E6-0AD4DFA12561}" sibTransId="{9039CD33-75A8-4606-B206-5EC63A241CC5}"/>
    <dgm:cxn modelId="{2DA7965F-68C0-41C2-811A-9BCC2CC815A2}" type="presOf" srcId="{78818FE2-31E8-47AF-AFF9-416A15C6B090}" destId="{3F060094-838D-4107-95F7-31F97AE05FCD}" srcOrd="0" destOrd="0" presId="urn:microsoft.com/office/officeart/2005/8/layout/vList5"/>
    <dgm:cxn modelId="{03F8DB84-0048-4EF8-9F85-E3146E5DA6B3}" type="presOf" srcId="{DEB2BB99-8CD6-451B-901B-5496FB70BEAD}" destId="{EF7C9C89-CBFD-49BD-BB4C-F0EF53260F3C}" srcOrd="0" destOrd="0" presId="urn:microsoft.com/office/officeart/2005/8/layout/vList5"/>
    <dgm:cxn modelId="{9999DCFF-A165-4A86-B5C9-DEA077FD9685}" srcId="{806EE2B9-0AE1-4D75-BAF1-6FFC34F42ED6}" destId="{A48C514E-D82C-432C-8111-1254755CEA0D}" srcOrd="0" destOrd="0" parTransId="{737D591F-736A-494B-B57E-EB9DCC02ECE7}" sibTransId="{01C1167C-3D81-4BD2-BE48-3F152A9FD7DC}"/>
    <dgm:cxn modelId="{8E371F0B-0BE2-446C-B405-AE68C9D50954}" srcId="{F70156A0-2A97-4272-8BB3-065B015F284B}" destId="{DEB2BB99-8CD6-451B-901B-5496FB70BEAD}" srcOrd="0" destOrd="0" parTransId="{C5092988-0DBE-4EEE-88A8-CD142F5CC10C}" sibTransId="{5AB9A278-1B18-4D4B-AB85-49C1F068B8DB}"/>
    <dgm:cxn modelId="{3C13B20A-8E6F-4855-BDC4-AE632F60E55A}" type="presOf" srcId="{84A3AE5F-1071-4C27-BB16-4A639C7D0BE7}" destId="{24063E57-15CB-4229-BF37-04EDD9D5C195}" srcOrd="0" destOrd="0" presId="urn:microsoft.com/office/officeart/2005/8/layout/vList5"/>
    <dgm:cxn modelId="{D8BB7B2F-D2F8-4613-9E81-7559AECC0DEC}" type="presOf" srcId="{F70156A0-2A97-4272-8BB3-065B015F284B}" destId="{CD34647A-405A-4D45-B5C2-79170832D84A}" srcOrd="0" destOrd="0" presId="urn:microsoft.com/office/officeart/2005/8/layout/vList5"/>
    <dgm:cxn modelId="{1A5EF530-0B01-4592-9258-9AA853105557}" srcId="{84A3AE5F-1071-4C27-BB16-4A639C7D0BE7}" destId="{8F39AC52-A567-443C-917A-E15105D3B53F}" srcOrd="2" destOrd="0" parTransId="{46A7029E-86A6-4729-B8E5-07DAD25B484F}" sibTransId="{09287BBE-8F18-4A68-BE61-A3BE172C2EC9}"/>
    <dgm:cxn modelId="{65031E6D-5DE5-4DC8-94FB-9636352F82EB}" type="presOf" srcId="{E20B5EBC-3556-439B-8375-2D8C1B9C618D}" destId="{EACE93C9-4F39-4135-994E-35A8B2862BB0}" srcOrd="0" destOrd="0" presId="urn:microsoft.com/office/officeart/2005/8/layout/vList5"/>
    <dgm:cxn modelId="{DFB6209E-5DC1-420D-AB2F-5AC5D3DE003B}" type="presOf" srcId="{806EE2B9-0AE1-4D75-BAF1-6FFC34F42ED6}" destId="{39C81555-778B-4F3F-9D1C-175BABD0FA0F}" srcOrd="0" destOrd="0" presId="urn:microsoft.com/office/officeart/2005/8/layout/vList5"/>
    <dgm:cxn modelId="{0252FC88-9E94-44B7-95CA-24D6E20073B1}" type="presOf" srcId="{A48C514E-D82C-432C-8111-1254755CEA0D}" destId="{602A62FB-251F-4E06-9C75-BC66A30F45C1}" srcOrd="0" destOrd="0" presId="urn:microsoft.com/office/officeart/2005/8/layout/vList5"/>
    <dgm:cxn modelId="{CF2E9C39-0BA3-42C3-BA8D-F15BF4785161}" srcId="{84A3AE5F-1071-4C27-BB16-4A639C7D0BE7}" destId="{78818FE2-31E8-47AF-AFF9-416A15C6B090}" srcOrd="1" destOrd="0" parTransId="{2FC98E8B-684D-4A6A-8BA9-986C49DBAFA0}" sibTransId="{422857A9-0D5F-459B-BF09-C8F7B632D50D}"/>
    <dgm:cxn modelId="{3D66C071-1B3C-4BF3-ABDD-F3809DDC61DC}" srcId="{84A3AE5F-1071-4C27-BB16-4A639C7D0BE7}" destId="{F70156A0-2A97-4272-8BB3-065B015F284B}" srcOrd="3" destOrd="0" parTransId="{3751EA5D-0347-4AE3-8407-339D3AD6A8D0}" sibTransId="{C9A972BE-102D-4FB3-8761-047D32D28244}"/>
    <dgm:cxn modelId="{2C46C4F3-9A99-431B-84DB-A42AA27EA7CE}" type="presOf" srcId="{58447F2A-FB02-4674-9BE7-325361D53693}" destId="{1282D3FD-0F5B-49EE-99CF-2D4F7D86F1B3}" srcOrd="0" destOrd="0" presId="urn:microsoft.com/office/officeart/2005/8/layout/vList5"/>
    <dgm:cxn modelId="{14BD3D50-AFCD-4D66-B371-3B5B1FD5B1C7}" type="presOf" srcId="{8F39AC52-A567-443C-917A-E15105D3B53F}" destId="{1EF16F94-2579-4C17-A585-E82B7C26BF86}" srcOrd="0" destOrd="0" presId="urn:microsoft.com/office/officeart/2005/8/layout/vList5"/>
    <dgm:cxn modelId="{9B80718F-58E8-4A8A-AC68-C4946540B901}" type="presParOf" srcId="{24063E57-15CB-4229-BF37-04EDD9D5C195}" destId="{C311A0A1-D6F3-4E28-B933-82668B6ED678}" srcOrd="0" destOrd="0" presId="urn:microsoft.com/office/officeart/2005/8/layout/vList5"/>
    <dgm:cxn modelId="{81E2C53C-B2C3-4EA7-815B-4488FA92CF01}" type="presParOf" srcId="{C311A0A1-D6F3-4E28-B933-82668B6ED678}" destId="{39C81555-778B-4F3F-9D1C-175BABD0FA0F}" srcOrd="0" destOrd="0" presId="urn:microsoft.com/office/officeart/2005/8/layout/vList5"/>
    <dgm:cxn modelId="{2B32712D-8A67-4489-B85F-2094D00A33EF}" type="presParOf" srcId="{C311A0A1-D6F3-4E28-B933-82668B6ED678}" destId="{602A62FB-251F-4E06-9C75-BC66A30F45C1}" srcOrd="1" destOrd="0" presId="urn:microsoft.com/office/officeart/2005/8/layout/vList5"/>
    <dgm:cxn modelId="{0807B330-B8E0-4A12-AEBB-5ED2E320CCFC}" type="presParOf" srcId="{24063E57-15CB-4229-BF37-04EDD9D5C195}" destId="{18E32CC7-5BD2-4F0C-A189-A0C583B24F9F}" srcOrd="1" destOrd="0" presId="urn:microsoft.com/office/officeart/2005/8/layout/vList5"/>
    <dgm:cxn modelId="{38A6976F-E8D7-46F3-848E-FA5AD85BEE3A}" type="presParOf" srcId="{24063E57-15CB-4229-BF37-04EDD9D5C195}" destId="{56E34593-F3C2-4A25-9895-049E0CD865D9}" srcOrd="2" destOrd="0" presId="urn:microsoft.com/office/officeart/2005/8/layout/vList5"/>
    <dgm:cxn modelId="{22DF90B7-8167-4060-BD63-F1E0F7204E79}" type="presParOf" srcId="{56E34593-F3C2-4A25-9895-049E0CD865D9}" destId="{3F060094-838D-4107-95F7-31F97AE05FCD}" srcOrd="0" destOrd="0" presId="urn:microsoft.com/office/officeart/2005/8/layout/vList5"/>
    <dgm:cxn modelId="{5482E267-57F3-446B-9297-DFD2E77B988E}" type="presParOf" srcId="{56E34593-F3C2-4A25-9895-049E0CD865D9}" destId="{EACE93C9-4F39-4135-994E-35A8B2862BB0}" srcOrd="1" destOrd="0" presId="urn:microsoft.com/office/officeart/2005/8/layout/vList5"/>
    <dgm:cxn modelId="{B5626D06-0BED-4690-B1BC-88202F0336ED}" type="presParOf" srcId="{24063E57-15CB-4229-BF37-04EDD9D5C195}" destId="{985CF811-6924-4B8F-8C7E-5A1B72336F0C}" srcOrd="3" destOrd="0" presId="urn:microsoft.com/office/officeart/2005/8/layout/vList5"/>
    <dgm:cxn modelId="{F80BA230-9827-4446-B813-FAA3E48A16FA}" type="presParOf" srcId="{24063E57-15CB-4229-BF37-04EDD9D5C195}" destId="{C6EC37F0-ADC3-47AC-AFAF-8D205105796D}" srcOrd="4" destOrd="0" presId="urn:microsoft.com/office/officeart/2005/8/layout/vList5"/>
    <dgm:cxn modelId="{AD141659-26B1-4FA4-9059-5125CA275A02}" type="presParOf" srcId="{C6EC37F0-ADC3-47AC-AFAF-8D205105796D}" destId="{1EF16F94-2579-4C17-A585-E82B7C26BF86}" srcOrd="0" destOrd="0" presId="urn:microsoft.com/office/officeart/2005/8/layout/vList5"/>
    <dgm:cxn modelId="{DB288CBF-A3DB-438E-9FF8-75113A025339}" type="presParOf" srcId="{C6EC37F0-ADC3-47AC-AFAF-8D205105796D}" destId="{1282D3FD-0F5B-49EE-99CF-2D4F7D86F1B3}" srcOrd="1" destOrd="0" presId="urn:microsoft.com/office/officeart/2005/8/layout/vList5"/>
    <dgm:cxn modelId="{A33EB77F-F20A-4B3F-8668-97094B52147C}" type="presParOf" srcId="{24063E57-15CB-4229-BF37-04EDD9D5C195}" destId="{2484FA04-3362-4253-A001-FC660018237D}" srcOrd="5" destOrd="0" presId="urn:microsoft.com/office/officeart/2005/8/layout/vList5"/>
    <dgm:cxn modelId="{947ABDD5-2246-454E-BA3D-31A425E91B70}" type="presParOf" srcId="{24063E57-15CB-4229-BF37-04EDD9D5C195}" destId="{1BCF182E-28C2-4335-96F0-C713832B47BB}" srcOrd="6" destOrd="0" presId="urn:microsoft.com/office/officeart/2005/8/layout/vList5"/>
    <dgm:cxn modelId="{69393952-A537-4092-BB62-176A7AED48CC}" type="presParOf" srcId="{1BCF182E-28C2-4335-96F0-C713832B47BB}" destId="{CD34647A-405A-4D45-B5C2-79170832D84A}" srcOrd="0" destOrd="0" presId="urn:microsoft.com/office/officeart/2005/8/layout/vList5"/>
    <dgm:cxn modelId="{4B43FC19-3D44-44DA-A1D9-AA2A4C757D20}" type="presParOf" srcId="{1BCF182E-28C2-4335-96F0-C713832B47BB}" destId="{EF7C9C89-CBFD-49BD-BB4C-F0EF53260F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A62FB-251F-4E06-9C75-BC66A30F45C1}">
      <dsp:nvSpPr>
        <dsp:cNvPr id="0" name=""/>
        <dsp:cNvSpPr/>
      </dsp:nvSpPr>
      <dsp:spPr>
        <a:xfrm rot="5400000">
          <a:off x="4651830" y="-2871525"/>
          <a:ext cx="859764" cy="6822224"/>
        </a:xfrm>
        <a:prstGeom prst="round2SameRect">
          <a:avLst/>
        </a:prstGeom>
        <a:noFill/>
        <a:ln w="25400" cap="flat" cmpd="sng" algn="ctr">
          <a:solidFill>
            <a:srgbClr val="0076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Tw Cen MT" panose="020B0602020104020603" pitchFamily="34" charset="-18"/>
            </a:rPr>
            <a:t>łączna moc wszystkich instalacji OZE nie przekracza 10 MW, </a:t>
          </a:r>
          <a:br>
            <a:rPr lang="pl-PL" sz="1800" kern="1200" dirty="0">
              <a:latin typeface="Tw Cen MT" panose="020B0602020104020603" pitchFamily="34" charset="-18"/>
            </a:rPr>
          </a:br>
          <a:r>
            <a:rPr lang="pl-PL" sz="1800" kern="1200" dirty="0">
              <a:latin typeface="Tw Cen MT" panose="020B0602020104020603" pitchFamily="34" charset="-18"/>
            </a:rPr>
            <a:t>a ich sprawność wytwarzania umożliwia pokrycie w ciągu roku </a:t>
          </a:r>
          <a:br>
            <a:rPr lang="pl-PL" sz="1800" kern="1200" dirty="0">
              <a:latin typeface="Tw Cen MT" panose="020B0602020104020603" pitchFamily="34" charset="-18"/>
            </a:rPr>
          </a:br>
          <a:r>
            <a:rPr lang="pl-PL" sz="1800" kern="1200" dirty="0">
              <a:latin typeface="Tw Cen MT" panose="020B0602020104020603" pitchFamily="34" charset="-18"/>
            </a:rPr>
            <a:t>nie mniej niż 70%</a:t>
          </a:r>
          <a:r>
            <a:rPr lang="pl-PL" sz="1800" kern="1200" baseline="30000" dirty="0">
              <a:latin typeface="Tw Cen MT" panose="020B0602020104020603" pitchFamily="34" charset="-18"/>
            </a:rPr>
            <a:t>*</a:t>
          </a:r>
          <a:r>
            <a:rPr lang="pl-PL" sz="1800" kern="1200" dirty="0">
              <a:latin typeface="Tw Cen MT" panose="020B0602020104020603" pitchFamily="34" charset="-18"/>
            </a:rPr>
            <a:t> potrzeb własnych SE i jej członków</a:t>
          </a:r>
        </a:p>
      </dsp:txBody>
      <dsp:txXfrm rot="-5400000">
        <a:off x="1670600" y="151675"/>
        <a:ext cx="6780254" cy="775824"/>
      </dsp:txXfrm>
    </dsp:sp>
    <dsp:sp modelId="{39C81555-778B-4F3F-9D1C-175BABD0FA0F}">
      <dsp:nvSpPr>
        <dsp:cNvPr id="0" name=""/>
        <dsp:cNvSpPr/>
      </dsp:nvSpPr>
      <dsp:spPr>
        <a:xfrm>
          <a:off x="141188" y="2234"/>
          <a:ext cx="1529411" cy="1074705"/>
        </a:xfrm>
        <a:prstGeom prst="roundRect">
          <a:avLst/>
        </a:prstGeom>
        <a:solidFill>
          <a:srgbClr val="007614"/>
        </a:solidFill>
        <a:ln w="25400" cap="flat" cmpd="sng" algn="ctr">
          <a:solidFill>
            <a:srgbClr val="0076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Tw Cen MT" panose="020B0602020104020603" pitchFamily="34" charset="-18"/>
            </a:rPr>
            <a:t>Energii elektrycznej</a:t>
          </a:r>
        </a:p>
      </dsp:txBody>
      <dsp:txXfrm>
        <a:off x="193651" y="54697"/>
        <a:ext cx="1424485" cy="969779"/>
      </dsp:txXfrm>
    </dsp:sp>
    <dsp:sp modelId="{EACE93C9-4F39-4135-994E-35A8B2862BB0}">
      <dsp:nvSpPr>
        <dsp:cNvPr id="0" name=""/>
        <dsp:cNvSpPr/>
      </dsp:nvSpPr>
      <dsp:spPr>
        <a:xfrm rot="5400000">
          <a:off x="4651830" y="-1743084"/>
          <a:ext cx="859764" cy="6822224"/>
        </a:xfrm>
        <a:prstGeom prst="round2SameRect">
          <a:avLst/>
        </a:prstGeom>
        <a:noFill/>
        <a:ln w="25400" cap="flat" cmpd="sng" algn="ctr">
          <a:solidFill>
            <a:srgbClr val="0076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>
              <a:latin typeface="Tw Cen MT" panose="020B0602020104020603" pitchFamily="34" charset="-18"/>
            </a:rPr>
            <a:t>łączna moc osiągalna cieplna nie przekracza 30 MW</a:t>
          </a:r>
        </a:p>
      </dsp:txBody>
      <dsp:txXfrm rot="-5400000">
        <a:off x="1670600" y="1280116"/>
        <a:ext cx="6780254" cy="775824"/>
      </dsp:txXfrm>
    </dsp:sp>
    <dsp:sp modelId="{3F060094-838D-4107-95F7-31F97AE05FCD}">
      <dsp:nvSpPr>
        <dsp:cNvPr id="0" name=""/>
        <dsp:cNvSpPr/>
      </dsp:nvSpPr>
      <dsp:spPr>
        <a:xfrm>
          <a:off x="141188" y="1130675"/>
          <a:ext cx="1529411" cy="1074705"/>
        </a:xfrm>
        <a:prstGeom prst="roundRect">
          <a:avLst/>
        </a:prstGeom>
        <a:solidFill>
          <a:srgbClr val="007614"/>
        </a:solidFill>
        <a:ln w="25400" cap="flat" cmpd="sng" algn="ctr">
          <a:solidFill>
            <a:srgbClr val="0076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Tw Cen MT" panose="020B0602020104020603" pitchFamily="34" charset="-18"/>
            </a:rPr>
            <a:t>Ciepła</a:t>
          </a:r>
        </a:p>
      </dsp:txBody>
      <dsp:txXfrm>
        <a:off x="193651" y="1183138"/>
        <a:ext cx="1424485" cy="969779"/>
      </dsp:txXfrm>
    </dsp:sp>
    <dsp:sp modelId="{1282D3FD-0F5B-49EE-99CF-2D4F7D86F1B3}">
      <dsp:nvSpPr>
        <dsp:cNvPr id="0" name=""/>
        <dsp:cNvSpPr/>
      </dsp:nvSpPr>
      <dsp:spPr>
        <a:xfrm rot="5400000">
          <a:off x="4651830" y="-614644"/>
          <a:ext cx="859764" cy="6822224"/>
        </a:xfrm>
        <a:prstGeom prst="round2SameRect">
          <a:avLst/>
        </a:prstGeom>
        <a:noFill/>
        <a:ln w="25400" cap="flat" cmpd="sng" algn="ctr">
          <a:solidFill>
            <a:srgbClr val="0076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>
              <a:latin typeface="Tw Cen MT" panose="020B0602020104020603" pitchFamily="34" charset="-18"/>
            </a:rPr>
            <a:t>roczna wydajność wszystkich </a:t>
          </a:r>
          <a:r>
            <a:rPr lang="pl-PL" sz="2000" kern="1200" dirty="0" smtClean="0">
              <a:latin typeface="Tw Cen MT" panose="020B0602020104020603" pitchFamily="34" charset="-18"/>
            </a:rPr>
            <a:t>instalacji nie </a:t>
          </a:r>
          <a:r>
            <a:rPr lang="pl-PL" sz="2000" kern="1200" dirty="0">
              <a:latin typeface="Tw Cen MT" panose="020B0602020104020603" pitchFamily="34" charset="-18"/>
            </a:rPr>
            <a:t>przekracza </a:t>
          </a:r>
          <a:r>
            <a:rPr lang="pl-PL" sz="2000" kern="1200" dirty="0" smtClean="0">
              <a:latin typeface="Tw Cen MT" panose="020B0602020104020603" pitchFamily="34" charset="-18"/>
            </a:rPr>
            <a:t/>
          </a:r>
          <a:br>
            <a:rPr lang="pl-PL" sz="2000" kern="1200" dirty="0" smtClean="0">
              <a:latin typeface="Tw Cen MT" panose="020B0602020104020603" pitchFamily="34" charset="-18"/>
            </a:rPr>
          </a:br>
          <a:r>
            <a:rPr lang="pl-PL" sz="2000" kern="1200" dirty="0" smtClean="0">
              <a:latin typeface="Tw Cen MT" panose="020B0602020104020603" pitchFamily="34" charset="-18"/>
            </a:rPr>
            <a:t>40 </a:t>
          </a:r>
          <a:r>
            <a:rPr lang="pl-PL" sz="2000" kern="1200" dirty="0">
              <a:latin typeface="Tw Cen MT" panose="020B0602020104020603" pitchFamily="34" charset="-18"/>
            </a:rPr>
            <a:t>mln m</a:t>
          </a:r>
          <a:r>
            <a:rPr lang="pl-PL" sz="2000" kern="1200" baseline="30000" dirty="0">
              <a:latin typeface="Tw Cen MT" panose="020B0602020104020603" pitchFamily="34" charset="-18"/>
            </a:rPr>
            <a:t>3</a:t>
          </a:r>
          <a:endParaRPr lang="pl-PL" sz="2000" kern="1200" dirty="0">
            <a:latin typeface="Tw Cen MT" panose="020B0602020104020603" pitchFamily="34" charset="-18"/>
          </a:endParaRPr>
        </a:p>
      </dsp:txBody>
      <dsp:txXfrm rot="-5400000">
        <a:off x="1670600" y="2408556"/>
        <a:ext cx="6780254" cy="775824"/>
      </dsp:txXfrm>
    </dsp:sp>
    <dsp:sp modelId="{1EF16F94-2579-4C17-A585-E82B7C26BF86}">
      <dsp:nvSpPr>
        <dsp:cNvPr id="0" name=""/>
        <dsp:cNvSpPr/>
      </dsp:nvSpPr>
      <dsp:spPr>
        <a:xfrm>
          <a:off x="141188" y="2259115"/>
          <a:ext cx="1529411" cy="1074705"/>
        </a:xfrm>
        <a:prstGeom prst="roundRect">
          <a:avLst/>
        </a:prstGeom>
        <a:solidFill>
          <a:srgbClr val="007614"/>
        </a:solidFill>
        <a:ln w="25400" cap="flat" cmpd="sng" algn="ctr">
          <a:solidFill>
            <a:srgbClr val="0076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Tw Cen MT" panose="020B0602020104020603" pitchFamily="34" charset="-18"/>
            </a:rPr>
            <a:t>Biogazu / biogazu rolniczego</a:t>
          </a:r>
        </a:p>
      </dsp:txBody>
      <dsp:txXfrm>
        <a:off x="193651" y="2311578"/>
        <a:ext cx="1424485" cy="969779"/>
      </dsp:txXfrm>
    </dsp:sp>
    <dsp:sp modelId="{EF7C9C89-CBFD-49BD-BB4C-F0EF53260F3C}">
      <dsp:nvSpPr>
        <dsp:cNvPr id="0" name=""/>
        <dsp:cNvSpPr/>
      </dsp:nvSpPr>
      <dsp:spPr>
        <a:xfrm rot="5400000">
          <a:off x="4651830" y="513796"/>
          <a:ext cx="859764" cy="6822224"/>
        </a:xfrm>
        <a:prstGeom prst="round2SameRect">
          <a:avLst/>
        </a:prstGeom>
        <a:noFill/>
        <a:ln w="25400" cap="flat" cmpd="sng" algn="ctr">
          <a:solidFill>
            <a:srgbClr val="0076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>
              <a:latin typeface="Tw Cen MT" panose="020B0602020104020603" pitchFamily="34" charset="-18"/>
            </a:rPr>
            <a:t>roczna wydajność wszystkich instalacji nie </a:t>
          </a:r>
          <a:r>
            <a:rPr lang="pl-PL" sz="2000" kern="1200" dirty="0" smtClean="0">
              <a:latin typeface="Tw Cen MT" panose="020B0602020104020603" pitchFamily="34" charset="-18"/>
            </a:rPr>
            <a:t>przekracza </a:t>
          </a:r>
          <a:br>
            <a:rPr lang="pl-PL" sz="2000" kern="1200" dirty="0" smtClean="0">
              <a:latin typeface="Tw Cen MT" panose="020B0602020104020603" pitchFamily="34" charset="-18"/>
            </a:rPr>
          </a:br>
          <a:r>
            <a:rPr lang="pl-PL" sz="2000" kern="1200" dirty="0" smtClean="0">
              <a:latin typeface="Tw Cen MT" panose="020B0602020104020603" pitchFamily="34" charset="-18"/>
            </a:rPr>
            <a:t>20 </a:t>
          </a:r>
          <a:r>
            <a:rPr lang="pl-PL" sz="2000" kern="1200" dirty="0">
              <a:latin typeface="Tw Cen MT" panose="020B0602020104020603" pitchFamily="34" charset="-18"/>
            </a:rPr>
            <a:t>mln m</a:t>
          </a:r>
          <a:r>
            <a:rPr lang="pl-PL" sz="2000" kern="1200" baseline="30000" dirty="0">
              <a:latin typeface="Tw Cen MT" panose="020B0602020104020603" pitchFamily="34" charset="-18"/>
            </a:rPr>
            <a:t>3</a:t>
          </a:r>
        </a:p>
      </dsp:txBody>
      <dsp:txXfrm rot="-5400000">
        <a:off x="1670600" y="3536996"/>
        <a:ext cx="6780254" cy="775824"/>
      </dsp:txXfrm>
    </dsp:sp>
    <dsp:sp modelId="{CD34647A-405A-4D45-B5C2-79170832D84A}">
      <dsp:nvSpPr>
        <dsp:cNvPr id="0" name=""/>
        <dsp:cNvSpPr/>
      </dsp:nvSpPr>
      <dsp:spPr>
        <a:xfrm>
          <a:off x="141188" y="3387556"/>
          <a:ext cx="1529411" cy="1074705"/>
        </a:xfrm>
        <a:prstGeom prst="roundRect">
          <a:avLst/>
        </a:prstGeom>
        <a:solidFill>
          <a:srgbClr val="007614"/>
        </a:solidFill>
        <a:ln w="25400" cap="flat" cmpd="sng" algn="ctr">
          <a:solidFill>
            <a:srgbClr val="0076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>
              <a:latin typeface="Tw Cen MT" panose="020B0602020104020603" pitchFamily="34" charset="-18"/>
            </a:rPr>
            <a:t>Biometanu</a:t>
          </a:r>
          <a:endParaRPr lang="pl-PL" sz="2000" kern="1200" dirty="0">
            <a:latin typeface="Tw Cen MT" panose="020B0602020104020603" pitchFamily="34" charset="-18"/>
          </a:endParaRPr>
        </a:p>
      </dsp:txBody>
      <dsp:txXfrm>
        <a:off x="193651" y="3440019"/>
        <a:ext cx="1424485" cy="969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5E2DE-A1AA-49EE-AEDD-07DC8CB986B6}" type="datetimeFigureOut">
              <a:rPr lang="pl-PL" smtClean="0"/>
              <a:pPr/>
              <a:t>05.06.2025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473BE-6540-4BBD-AE33-24C847369D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663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16CDD-82ED-426B-A558-CF9D51A95750}" type="datetimeFigureOut">
              <a:rPr lang="pl-PL" smtClean="0"/>
              <a:pPr/>
              <a:t>05.06.2025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95B42-47D4-4A1C-8DDD-3EE2087E5E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04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5B42-47D4-4A1C-8DDD-3EE2087E5E2D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26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5B42-47D4-4A1C-8DDD-3EE2087E5E2D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429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6" y="5733256"/>
            <a:ext cx="8478478" cy="1008112"/>
          </a:xfrm>
          <a:prstGeom prst="rect">
            <a:avLst/>
          </a:prstGeom>
        </p:spPr>
      </p:pic>
      <p:sp>
        <p:nvSpPr>
          <p:cNvPr id="1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2492896"/>
            <a:ext cx="7772400" cy="1368152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pl-PL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TYTUŁ PREZENTACJI</a:t>
            </a:r>
            <a:endParaRPr lang="pl-PL" sz="32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941168"/>
            <a:ext cx="6400800" cy="1224136"/>
          </a:xfrm>
        </p:spPr>
        <p:txBody>
          <a:bodyPr>
            <a:normAutofit fontScale="92500" lnSpcReduction="10000"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IMIĘ I NAZWISKO AUTORA</a:t>
            </a:r>
          </a:p>
          <a:p>
            <a:endParaRPr lang="pl-PL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Miasto, data</a:t>
            </a:r>
          </a:p>
          <a:p>
            <a:endParaRPr lang="pl-PL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86" y="1127389"/>
            <a:ext cx="2249429" cy="136550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4408" cy="122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1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4408" cy="122988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6" y="5733256"/>
            <a:ext cx="8478478" cy="100811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14" y="1556792"/>
            <a:ext cx="3096000" cy="1879415"/>
          </a:xfrm>
          <a:prstGeom prst="rect">
            <a:avLst/>
          </a:prstGeom>
        </p:spPr>
      </p:pic>
      <p:sp>
        <p:nvSpPr>
          <p:cNvPr id="10" name="pole tekstowe 9"/>
          <p:cNvSpPr txBox="1"/>
          <p:nvPr userDrawn="1"/>
        </p:nvSpPr>
        <p:spPr>
          <a:xfrm>
            <a:off x="2483768" y="4437112"/>
            <a:ext cx="43204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infolinia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www.kowr.gov.pl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061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258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8153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04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332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89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796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9796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9796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0225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 userDrawn="1"/>
        </p:nvSpPr>
        <p:spPr>
          <a:xfrm>
            <a:off x="457200" y="274638"/>
            <a:ext cx="8229600" cy="86015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l-PL" sz="3000" dirty="0">
              <a:latin typeface="Tw Cen MT" panose="020B06020201040206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ymbol zastępczy zawartości 2"/>
          <p:cNvSpPr txBox="1">
            <a:spLocks/>
          </p:cNvSpPr>
          <p:nvPr userDrawn="1"/>
        </p:nvSpPr>
        <p:spPr>
          <a:xfrm>
            <a:off x="457200" y="1916832"/>
            <a:ext cx="8229600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600" dirty="0">
              <a:latin typeface="Tw Cen MT" panose="020B0602020104020603" pitchFamily="34" charset="-18"/>
            </a:endParaRP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6" y="6237312"/>
            <a:ext cx="8478478" cy="50405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4616"/>
            <a:ext cx="1440000" cy="874144"/>
          </a:xfrm>
          <a:prstGeom prst="rect">
            <a:avLst/>
          </a:prstGeom>
        </p:spPr>
      </p:pic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466570" y="116632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14" name="Symbol zastępczy tekstu 1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z="2000" dirty="0" smtClean="0"/>
              <a:t>Tekst prezentacji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53524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15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Tw Cen MT" panose="020B0602020104020603" pitchFamily="34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w Cen MT" panose="020B0602020104020603" pitchFamily="34" charset="-1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w Cen MT" panose="020B06020201040206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w Cen MT" panose="020B06020201040206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w Cen MT" panose="020B06020201040206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3140968"/>
            <a:ext cx="7846640" cy="13681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800" b="1" dirty="0"/>
              <a:t>Jak skutecznie uzyskać wpis do wykazu spółdzielni energetycznych?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5229200"/>
            <a:ext cx="6400800" cy="1080120"/>
          </a:xfrm>
        </p:spPr>
        <p:txBody>
          <a:bodyPr>
            <a:normAutofit/>
          </a:bodyPr>
          <a:lstStyle/>
          <a:p>
            <a:r>
              <a:rPr lang="pl-PL" sz="1800" dirty="0" smtClean="0"/>
              <a:t>Łukasz Kaliński  </a:t>
            </a:r>
          </a:p>
          <a:p>
            <a:r>
              <a:rPr lang="pl-PL" sz="1800" dirty="0" smtClean="0"/>
              <a:t>Dyrektor Departamentu Innowacji KOWR</a:t>
            </a:r>
          </a:p>
        </p:txBody>
      </p:sp>
    </p:spTree>
    <p:extLst>
      <p:ext uri="{BB962C8B-B14F-4D97-AF65-F5344CB8AC3E}">
        <p14:creationId xmlns:p14="http://schemas.microsoft.com/office/powerpoint/2010/main" val="9002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pl-PL" dirty="0"/>
              <a:t>Spółdzielnia energetyczna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1170" y="1268760"/>
            <a:ext cx="8429301" cy="5112568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endParaRPr lang="pl-PL" sz="2400" dirty="0" smtClean="0"/>
          </a:p>
          <a:p>
            <a:pPr marL="0" lvl="0" indent="0" algn="ctr">
              <a:buNone/>
            </a:pPr>
            <a:r>
              <a:rPr lang="pl-PL" sz="2400" b="1" dirty="0" smtClean="0">
                <a:solidFill>
                  <a:srgbClr val="007614"/>
                </a:solidFill>
              </a:rPr>
              <a:t>Spółdzielnia energetyczna </a:t>
            </a:r>
            <a:r>
              <a:rPr lang="pl-PL" sz="2400" b="1" dirty="0" smtClean="0"/>
              <a:t>może podjąć działalność po zamieszczeniu jej danych w wykazie spółdzielni energetycznych.</a:t>
            </a:r>
          </a:p>
          <a:p>
            <a:pPr marL="0" lvl="0" indent="0" algn="ctr">
              <a:buNone/>
            </a:pPr>
            <a:endParaRPr lang="pl-PL" sz="1600" b="1" dirty="0" smtClean="0">
              <a:solidFill>
                <a:srgbClr val="007614"/>
              </a:solidFill>
            </a:endParaRPr>
          </a:p>
          <a:p>
            <a:pPr marL="0" indent="0" algn="ctr">
              <a:buNone/>
            </a:pPr>
            <a:r>
              <a:rPr lang="pl-PL" sz="2400" dirty="0" smtClean="0"/>
              <a:t>Aktualnie w wykazie znajdują się </a:t>
            </a:r>
            <a:r>
              <a:rPr lang="pl-PL" sz="2400" dirty="0" smtClean="0">
                <a:solidFill>
                  <a:srgbClr val="007614"/>
                </a:solidFill>
              </a:rPr>
              <a:t>93 </a:t>
            </a:r>
            <a:r>
              <a:rPr lang="pl-PL" sz="2400" dirty="0" smtClean="0">
                <a:solidFill>
                  <a:srgbClr val="007614"/>
                </a:solidFill>
              </a:rPr>
              <a:t>spółdzielnie energetyczne*</a:t>
            </a:r>
            <a:r>
              <a:rPr lang="pl-PL" sz="2400" dirty="0" smtClean="0"/>
              <a:t>, zrzeszające </a:t>
            </a:r>
            <a:r>
              <a:rPr lang="pl-PL" sz="2400" dirty="0"/>
              <a:t>łącznie </a:t>
            </a:r>
            <a:r>
              <a:rPr lang="pl-PL" sz="2400" b="1" dirty="0" smtClean="0"/>
              <a:t>325 członków.</a:t>
            </a:r>
          </a:p>
          <a:p>
            <a:pPr marL="0" indent="0" algn="ctr">
              <a:buNone/>
            </a:pPr>
            <a:endParaRPr lang="pl-PL" sz="1600" b="1" dirty="0" smtClean="0"/>
          </a:p>
          <a:p>
            <a:pPr marL="0" indent="0" algn="ctr">
              <a:buNone/>
            </a:pPr>
            <a:r>
              <a:rPr lang="pl-PL" sz="2400" dirty="0" smtClean="0"/>
              <a:t>Wszystkie zarejestrowane w KOWR spółdzielnie energetyczne prowadzą działalność w zakresie wytwarzania energii elektrycznej w instalacjach fotowoltaicznych, jedna posiada również elektrownię wiatrową. </a:t>
            </a:r>
            <a:r>
              <a:rPr lang="pl-PL" sz="2400" dirty="0"/>
              <a:t>Zainstalowana moc wszystkich instalacji odnawialnego źródła energii </a:t>
            </a:r>
            <a:r>
              <a:rPr lang="pl-PL" sz="2400" dirty="0" smtClean="0"/>
              <a:t>(472 instalacji PV i 1 elektrownia wiatrowa) </a:t>
            </a:r>
            <a:r>
              <a:rPr lang="pl-PL" sz="2400" dirty="0"/>
              <a:t>będących w posiadaniu spółdzielni wynosi </a:t>
            </a:r>
            <a:r>
              <a:rPr lang="pl-PL" sz="2400" b="1" dirty="0" smtClean="0"/>
              <a:t>31,15 </a:t>
            </a:r>
            <a:r>
              <a:rPr lang="pl-PL" sz="2400" b="1" dirty="0"/>
              <a:t>MW</a:t>
            </a:r>
            <a:r>
              <a:rPr lang="pl-PL" sz="2400" dirty="0"/>
              <a:t>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57200" y="6381328"/>
            <a:ext cx="3114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* dane wg stanu na dzień </a:t>
            </a:r>
            <a:r>
              <a:rPr lang="pl-PL" sz="1100" dirty="0" smtClean="0"/>
              <a:t>02.06.2025 </a:t>
            </a:r>
            <a:r>
              <a:rPr lang="pl-PL" sz="1100" dirty="0" smtClean="0"/>
              <a:t>r.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1457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918"/>
            <a:ext cx="8229600" cy="1143000"/>
          </a:xfrm>
        </p:spPr>
        <p:txBody>
          <a:bodyPr/>
          <a:lstStyle/>
          <a:p>
            <a:r>
              <a:rPr lang="pl-PL" dirty="0" smtClean="0"/>
              <a:t>Spółdzielnie energetyczne w Polsce</a:t>
            </a:r>
            <a:endParaRPr lang="pl-PL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908050" y="1371600"/>
            <a:ext cx="7408863" cy="4860925"/>
            <a:chOff x="572" y="864"/>
            <a:chExt cx="4667" cy="3062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66" y="864"/>
              <a:ext cx="4173" cy="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100" y="917"/>
              <a:ext cx="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00" y="1030"/>
              <a:ext cx="9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00" y="1220"/>
              <a:ext cx="9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100" y="1444"/>
              <a:ext cx="9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00" y="1670"/>
              <a:ext cx="9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100" y="1895"/>
              <a:ext cx="9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100" y="2119"/>
              <a:ext cx="9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72" y="2345"/>
              <a:ext cx="9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100" y="2463"/>
              <a:ext cx="9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100" y="2582"/>
              <a:ext cx="9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100" y="2701"/>
              <a:ext cx="9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100" y="2878"/>
              <a:ext cx="9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100" y="3056"/>
              <a:ext cx="9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100" y="3234"/>
              <a:ext cx="9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100" y="3467"/>
              <a:ext cx="6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100" y="3701"/>
              <a:ext cx="6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616" y="3130"/>
              <a:ext cx="679" cy="651"/>
            </a:xfrm>
            <a:custGeom>
              <a:avLst/>
              <a:gdLst>
                <a:gd name="T0" fmla="*/ 679 w 679"/>
                <a:gd name="T1" fmla="*/ 492 h 651"/>
                <a:gd name="T2" fmla="*/ 662 w 679"/>
                <a:gd name="T3" fmla="*/ 418 h 651"/>
                <a:gd name="T4" fmla="*/ 607 w 679"/>
                <a:gd name="T5" fmla="*/ 346 h 651"/>
                <a:gd name="T6" fmla="*/ 604 w 679"/>
                <a:gd name="T7" fmla="*/ 274 h 651"/>
                <a:gd name="T8" fmla="*/ 610 w 679"/>
                <a:gd name="T9" fmla="*/ 164 h 651"/>
                <a:gd name="T10" fmla="*/ 625 w 679"/>
                <a:gd name="T11" fmla="*/ 92 h 651"/>
                <a:gd name="T12" fmla="*/ 573 w 679"/>
                <a:gd name="T13" fmla="*/ 107 h 651"/>
                <a:gd name="T14" fmla="*/ 513 w 679"/>
                <a:gd name="T15" fmla="*/ 118 h 651"/>
                <a:gd name="T16" fmla="*/ 461 w 679"/>
                <a:gd name="T17" fmla="*/ 150 h 651"/>
                <a:gd name="T18" fmla="*/ 363 w 679"/>
                <a:gd name="T19" fmla="*/ 98 h 651"/>
                <a:gd name="T20" fmla="*/ 354 w 679"/>
                <a:gd name="T21" fmla="*/ 29 h 651"/>
                <a:gd name="T22" fmla="*/ 300 w 679"/>
                <a:gd name="T23" fmla="*/ 11 h 651"/>
                <a:gd name="T24" fmla="*/ 254 w 679"/>
                <a:gd name="T25" fmla="*/ 6 h 651"/>
                <a:gd name="T26" fmla="*/ 190 w 679"/>
                <a:gd name="T27" fmla="*/ 46 h 651"/>
                <a:gd name="T28" fmla="*/ 113 w 679"/>
                <a:gd name="T29" fmla="*/ 98 h 651"/>
                <a:gd name="T30" fmla="*/ 70 w 679"/>
                <a:gd name="T31" fmla="*/ 118 h 651"/>
                <a:gd name="T32" fmla="*/ 70 w 679"/>
                <a:gd name="T33" fmla="*/ 179 h 651"/>
                <a:gd name="T34" fmla="*/ 41 w 679"/>
                <a:gd name="T35" fmla="*/ 202 h 651"/>
                <a:gd name="T36" fmla="*/ 0 w 679"/>
                <a:gd name="T37" fmla="*/ 274 h 651"/>
                <a:gd name="T38" fmla="*/ 32 w 679"/>
                <a:gd name="T39" fmla="*/ 297 h 651"/>
                <a:gd name="T40" fmla="*/ 72 w 679"/>
                <a:gd name="T41" fmla="*/ 351 h 651"/>
                <a:gd name="T42" fmla="*/ 98 w 679"/>
                <a:gd name="T43" fmla="*/ 372 h 651"/>
                <a:gd name="T44" fmla="*/ 118 w 679"/>
                <a:gd name="T45" fmla="*/ 412 h 651"/>
                <a:gd name="T46" fmla="*/ 127 w 679"/>
                <a:gd name="T47" fmla="*/ 458 h 651"/>
                <a:gd name="T48" fmla="*/ 159 w 679"/>
                <a:gd name="T49" fmla="*/ 519 h 651"/>
                <a:gd name="T50" fmla="*/ 196 w 679"/>
                <a:gd name="T51" fmla="*/ 536 h 651"/>
                <a:gd name="T52" fmla="*/ 190 w 679"/>
                <a:gd name="T53" fmla="*/ 628 h 651"/>
                <a:gd name="T54" fmla="*/ 239 w 679"/>
                <a:gd name="T55" fmla="*/ 616 h 651"/>
                <a:gd name="T56" fmla="*/ 285 w 679"/>
                <a:gd name="T57" fmla="*/ 651 h 651"/>
                <a:gd name="T58" fmla="*/ 331 w 679"/>
                <a:gd name="T59" fmla="*/ 564 h 651"/>
                <a:gd name="T60" fmla="*/ 366 w 679"/>
                <a:gd name="T61" fmla="*/ 544 h 651"/>
                <a:gd name="T62" fmla="*/ 429 w 679"/>
                <a:gd name="T63" fmla="*/ 553 h 651"/>
                <a:gd name="T64" fmla="*/ 481 w 679"/>
                <a:gd name="T65" fmla="*/ 539 h 651"/>
                <a:gd name="T66" fmla="*/ 547 w 679"/>
                <a:gd name="T67" fmla="*/ 582 h 651"/>
                <a:gd name="T68" fmla="*/ 576 w 679"/>
                <a:gd name="T69" fmla="*/ 533 h 651"/>
                <a:gd name="T70" fmla="*/ 616 w 679"/>
                <a:gd name="T71" fmla="*/ 541 h 651"/>
                <a:gd name="T72" fmla="*/ 671 w 679"/>
                <a:gd name="T73" fmla="*/ 53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9" h="651">
                  <a:moveTo>
                    <a:pt x="671" y="530"/>
                  </a:moveTo>
                  <a:lnTo>
                    <a:pt x="679" y="492"/>
                  </a:lnTo>
                  <a:lnTo>
                    <a:pt x="651" y="441"/>
                  </a:lnTo>
                  <a:lnTo>
                    <a:pt x="662" y="418"/>
                  </a:lnTo>
                  <a:lnTo>
                    <a:pt x="654" y="369"/>
                  </a:lnTo>
                  <a:lnTo>
                    <a:pt x="607" y="346"/>
                  </a:lnTo>
                  <a:lnTo>
                    <a:pt x="613" y="305"/>
                  </a:lnTo>
                  <a:lnTo>
                    <a:pt x="604" y="274"/>
                  </a:lnTo>
                  <a:lnTo>
                    <a:pt x="619" y="245"/>
                  </a:lnTo>
                  <a:lnTo>
                    <a:pt x="610" y="164"/>
                  </a:lnTo>
                  <a:lnTo>
                    <a:pt x="622" y="121"/>
                  </a:lnTo>
                  <a:lnTo>
                    <a:pt x="625" y="92"/>
                  </a:lnTo>
                  <a:lnTo>
                    <a:pt x="596" y="86"/>
                  </a:lnTo>
                  <a:lnTo>
                    <a:pt x="573" y="107"/>
                  </a:lnTo>
                  <a:lnTo>
                    <a:pt x="553" y="104"/>
                  </a:lnTo>
                  <a:lnTo>
                    <a:pt x="513" y="118"/>
                  </a:lnTo>
                  <a:lnTo>
                    <a:pt x="495" y="121"/>
                  </a:lnTo>
                  <a:lnTo>
                    <a:pt x="461" y="150"/>
                  </a:lnTo>
                  <a:lnTo>
                    <a:pt x="389" y="153"/>
                  </a:lnTo>
                  <a:lnTo>
                    <a:pt x="363" y="98"/>
                  </a:lnTo>
                  <a:lnTo>
                    <a:pt x="366" y="63"/>
                  </a:lnTo>
                  <a:lnTo>
                    <a:pt x="354" y="29"/>
                  </a:lnTo>
                  <a:lnTo>
                    <a:pt x="343" y="20"/>
                  </a:lnTo>
                  <a:lnTo>
                    <a:pt x="300" y="11"/>
                  </a:lnTo>
                  <a:lnTo>
                    <a:pt x="282" y="0"/>
                  </a:lnTo>
                  <a:lnTo>
                    <a:pt x="254" y="6"/>
                  </a:lnTo>
                  <a:lnTo>
                    <a:pt x="239" y="35"/>
                  </a:lnTo>
                  <a:lnTo>
                    <a:pt x="190" y="46"/>
                  </a:lnTo>
                  <a:lnTo>
                    <a:pt x="121" y="49"/>
                  </a:lnTo>
                  <a:lnTo>
                    <a:pt x="113" y="98"/>
                  </a:lnTo>
                  <a:lnTo>
                    <a:pt x="81" y="98"/>
                  </a:lnTo>
                  <a:lnTo>
                    <a:pt x="70" y="118"/>
                  </a:lnTo>
                  <a:lnTo>
                    <a:pt x="86" y="147"/>
                  </a:lnTo>
                  <a:lnTo>
                    <a:pt x="70" y="179"/>
                  </a:lnTo>
                  <a:lnTo>
                    <a:pt x="43" y="181"/>
                  </a:lnTo>
                  <a:lnTo>
                    <a:pt x="41" y="202"/>
                  </a:lnTo>
                  <a:lnTo>
                    <a:pt x="6" y="248"/>
                  </a:lnTo>
                  <a:lnTo>
                    <a:pt x="0" y="274"/>
                  </a:lnTo>
                  <a:lnTo>
                    <a:pt x="29" y="276"/>
                  </a:lnTo>
                  <a:lnTo>
                    <a:pt x="32" y="297"/>
                  </a:lnTo>
                  <a:lnTo>
                    <a:pt x="61" y="320"/>
                  </a:lnTo>
                  <a:lnTo>
                    <a:pt x="72" y="351"/>
                  </a:lnTo>
                  <a:lnTo>
                    <a:pt x="92" y="357"/>
                  </a:lnTo>
                  <a:lnTo>
                    <a:pt x="98" y="372"/>
                  </a:lnTo>
                  <a:lnTo>
                    <a:pt x="95" y="398"/>
                  </a:lnTo>
                  <a:lnTo>
                    <a:pt x="118" y="412"/>
                  </a:lnTo>
                  <a:lnTo>
                    <a:pt x="115" y="441"/>
                  </a:lnTo>
                  <a:lnTo>
                    <a:pt x="127" y="458"/>
                  </a:lnTo>
                  <a:lnTo>
                    <a:pt x="141" y="510"/>
                  </a:lnTo>
                  <a:lnTo>
                    <a:pt x="159" y="519"/>
                  </a:lnTo>
                  <a:lnTo>
                    <a:pt x="170" y="539"/>
                  </a:lnTo>
                  <a:lnTo>
                    <a:pt x="196" y="536"/>
                  </a:lnTo>
                  <a:lnTo>
                    <a:pt x="207" y="602"/>
                  </a:lnTo>
                  <a:lnTo>
                    <a:pt x="190" y="628"/>
                  </a:lnTo>
                  <a:lnTo>
                    <a:pt x="227" y="634"/>
                  </a:lnTo>
                  <a:lnTo>
                    <a:pt x="239" y="616"/>
                  </a:lnTo>
                  <a:lnTo>
                    <a:pt x="256" y="616"/>
                  </a:lnTo>
                  <a:lnTo>
                    <a:pt x="285" y="651"/>
                  </a:lnTo>
                  <a:lnTo>
                    <a:pt x="300" y="591"/>
                  </a:lnTo>
                  <a:lnTo>
                    <a:pt x="331" y="564"/>
                  </a:lnTo>
                  <a:lnTo>
                    <a:pt x="357" y="564"/>
                  </a:lnTo>
                  <a:lnTo>
                    <a:pt x="366" y="544"/>
                  </a:lnTo>
                  <a:lnTo>
                    <a:pt x="406" y="544"/>
                  </a:lnTo>
                  <a:lnTo>
                    <a:pt x="429" y="553"/>
                  </a:lnTo>
                  <a:lnTo>
                    <a:pt x="452" y="536"/>
                  </a:lnTo>
                  <a:lnTo>
                    <a:pt x="481" y="539"/>
                  </a:lnTo>
                  <a:lnTo>
                    <a:pt x="495" y="559"/>
                  </a:lnTo>
                  <a:lnTo>
                    <a:pt x="547" y="582"/>
                  </a:lnTo>
                  <a:lnTo>
                    <a:pt x="573" y="562"/>
                  </a:lnTo>
                  <a:lnTo>
                    <a:pt x="576" y="533"/>
                  </a:lnTo>
                  <a:lnTo>
                    <a:pt x="599" y="530"/>
                  </a:lnTo>
                  <a:lnTo>
                    <a:pt x="616" y="541"/>
                  </a:lnTo>
                  <a:lnTo>
                    <a:pt x="639" y="521"/>
                  </a:lnTo>
                  <a:lnTo>
                    <a:pt x="671" y="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2616" y="3130"/>
              <a:ext cx="679" cy="651"/>
            </a:xfrm>
            <a:custGeom>
              <a:avLst/>
              <a:gdLst>
                <a:gd name="T0" fmla="*/ 679 w 679"/>
                <a:gd name="T1" fmla="*/ 492 h 651"/>
                <a:gd name="T2" fmla="*/ 662 w 679"/>
                <a:gd name="T3" fmla="*/ 418 h 651"/>
                <a:gd name="T4" fmla="*/ 607 w 679"/>
                <a:gd name="T5" fmla="*/ 346 h 651"/>
                <a:gd name="T6" fmla="*/ 604 w 679"/>
                <a:gd name="T7" fmla="*/ 274 h 651"/>
                <a:gd name="T8" fmla="*/ 610 w 679"/>
                <a:gd name="T9" fmla="*/ 164 h 651"/>
                <a:gd name="T10" fmla="*/ 625 w 679"/>
                <a:gd name="T11" fmla="*/ 92 h 651"/>
                <a:gd name="T12" fmla="*/ 573 w 679"/>
                <a:gd name="T13" fmla="*/ 107 h 651"/>
                <a:gd name="T14" fmla="*/ 513 w 679"/>
                <a:gd name="T15" fmla="*/ 118 h 651"/>
                <a:gd name="T16" fmla="*/ 461 w 679"/>
                <a:gd name="T17" fmla="*/ 150 h 651"/>
                <a:gd name="T18" fmla="*/ 363 w 679"/>
                <a:gd name="T19" fmla="*/ 98 h 651"/>
                <a:gd name="T20" fmla="*/ 354 w 679"/>
                <a:gd name="T21" fmla="*/ 29 h 651"/>
                <a:gd name="T22" fmla="*/ 300 w 679"/>
                <a:gd name="T23" fmla="*/ 11 h 651"/>
                <a:gd name="T24" fmla="*/ 254 w 679"/>
                <a:gd name="T25" fmla="*/ 6 h 651"/>
                <a:gd name="T26" fmla="*/ 190 w 679"/>
                <a:gd name="T27" fmla="*/ 46 h 651"/>
                <a:gd name="T28" fmla="*/ 113 w 679"/>
                <a:gd name="T29" fmla="*/ 98 h 651"/>
                <a:gd name="T30" fmla="*/ 70 w 679"/>
                <a:gd name="T31" fmla="*/ 118 h 651"/>
                <a:gd name="T32" fmla="*/ 70 w 679"/>
                <a:gd name="T33" fmla="*/ 179 h 651"/>
                <a:gd name="T34" fmla="*/ 41 w 679"/>
                <a:gd name="T35" fmla="*/ 202 h 651"/>
                <a:gd name="T36" fmla="*/ 0 w 679"/>
                <a:gd name="T37" fmla="*/ 274 h 651"/>
                <a:gd name="T38" fmla="*/ 32 w 679"/>
                <a:gd name="T39" fmla="*/ 297 h 651"/>
                <a:gd name="T40" fmla="*/ 72 w 679"/>
                <a:gd name="T41" fmla="*/ 351 h 651"/>
                <a:gd name="T42" fmla="*/ 98 w 679"/>
                <a:gd name="T43" fmla="*/ 372 h 651"/>
                <a:gd name="T44" fmla="*/ 118 w 679"/>
                <a:gd name="T45" fmla="*/ 412 h 651"/>
                <a:gd name="T46" fmla="*/ 127 w 679"/>
                <a:gd name="T47" fmla="*/ 458 h 651"/>
                <a:gd name="T48" fmla="*/ 159 w 679"/>
                <a:gd name="T49" fmla="*/ 519 h 651"/>
                <a:gd name="T50" fmla="*/ 196 w 679"/>
                <a:gd name="T51" fmla="*/ 536 h 651"/>
                <a:gd name="T52" fmla="*/ 190 w 679"/>
                <a:gd name="T53" fmla="*/ 628 h 651"/>
                <a:gd name="T54" fmla="*/ 239 w 679"/>
                <a:gd name="T55" fmla="*/ 616 h 651"/>
                <a:gd name="T56" fmla="*/ 285 w 679"/>
                <a:gd name="T57" fmla="*/ 651 h 651"/>
                <a:gd name="T58" fmla="*/ 331 w 679"/>
                <a:gd name="T59" fmla="*/ 564 h 651"/>
                <a:gd name="T60" fmla="*/ 366 w 679"/>
                <a:gd name="T61" fmla="*/ 544 h 651"/>
                <a:gd name="T62" fmla="*/ 429 w 679"/>
                <a:gd name="T63" fmla="*/ 553 h 651"/>
                <a:gd name="T64" fmla="*/ 481 w 679"/>
                <a:gd name="T65" fmla="*/ 539 h 651"/>
                <a:gd name="T66" fmla="*/ 547 w 679"/>
                <a:gd name="T67" fmla="*/ 582 h 651"/>
                <a:gd name="T68" fmla="*/ 576 w 679"/>
                <a:gd name="T69" fmla="*/ 533 h 651"/>
                <a:gd name="T70" fmla="*/ 616 w 679"/>
                <a:gd name="T71" fmla="*/ 541 h 651"/>
                <a:gd name="T72" fmla="*/ 671 w 679"/>
                <a:gd name="T73" fmla="*/ 53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9" h="651">
                  <a:moveTo>
                    <a:pt x="671" y="530"/>
                  </a:moveTo>
                  <a:lnTo>
                    <a:pt x="679" y="492"/>
                  </a:lnTo>
                  <a:lnTo>
                    <a:pt x="651" y="441"/>
                  </a:lnTo>
                  <a:lnTo>
                    <a:pt x="662" y="418"/>
                  </a:lnTo>
                  <a:lnTo>
                    <a:pt x="654" y="369"/>
                  </a:lnTo>
                  <a:lnTo>
                    <a:pt x="607" y="346"/>
                  </a:lnTo>
                  <a:lnTo>
                    <a:pt x="613" y="305"/>
                  </a:lnTo>
                  <a:lnTo>
                    <a:pt x="604" y="274"/>
                  </a:lnTo>
                  <a:lnTo>
                    <a:pt x="619" y="245"/>
                  </a:lnTo>
                  <a:lnTo>
                    <a:pt x="610" y="164"/>
                  </a:lnTo>
                  <a:lnTo>
                    <a:pt x="622" y="121"/>
                  </a:lnTo>
                  <a:lnTo>
                    <a:pt x="625" y="92"/>
                  </a:lnTo>
                  <a:lnTo>
                    <a:pt x="596" y="86"/>
                  </a:lnTo>
                  <a:lnTo>
                    <a:pt x="573" y="107"/>
                  </a:lnTo>
                  <a:lnTo>
                    <a:pt x="553" y="104"/>
                  </a:lnTo>
                  <a:lnTo>
                    <a:pt x="513" y="118"/>
                  </a:lnTo>
                  <a:lnTo>
                    <a:pt x="495" y="121"/>
                  </a:lnTo>
                  <a:lnTo>
                    <a:pt x="461" y="150"/>
                  </a:lnTo>
                  <a:lnTo>
                    <a:pt x="389" y="153"/>
                  </a:lnTo>
                  <a:lnTo>
                    <a:pt x="363" y="98"/>
                  </a:lnTo>
                  <a:lnTo>
                    <a:pt x="366" y="63"/>
                  </a:lnTo>
                  <a:lnTo>
                    <a:pt x="354" y="29"/>
                  </a:lnTo>
                  <a:lnTo>
                    <a:pt x="343" y="20"/>
                  </a:lnTo>
                  <a:lnTo>
                    <a:pt x="300" y="11"/>
                  </a:lnTo>
                  <a:lnTo>
                    <a:pt x="282" y="0"/>
                  </a:lnTo>
                  <a:lnTo>
                    <a:pt x="254" y="6"/>
                  </a:lnTo>
                  <a:lnTo>
                    <a:pt x="239" y="35"/>
                  </a:lnTo>
                  <a:lnTo>
                    <a:pt x="190" y="46"/>
                  </a:lnTo>
                  <a:lnTo>
                    <a:pt x="121" y="49"/>
                  </a:lnTo>
                  <a:lnTo>
                    <a:pt x="113" y="98"/>
                  </a:lnTo>
                  <a:lnTo>
                    <a:pt x="81" y="98"/>
                  </a:lnTo>
                  <a:lnTo>
                    <a:pt x="70" y="118"/>
                  </a:lnTo>
                  <a:lnTo>
                    <a:pt x="86" y="147"/>
                  </a:lnTo>
                  <a:lnTo>
                    <a:pt x="70" y="179"/>
                  </a:lnTo>
                  <a:lnTo>
                    <a:pt x="43" y="181"/>
                  </a:lnTo>
                  <a:lnTo>
                    <a:pt x="41" y="202"/>
                  </a:lnTo>
                  <a:lnTo>
                    <a:pt x="6" y="248"/>
                  </a:lnTo>
                  <a:lnTo>
                    <a:pt x="0" y="274"/>
                  </a:lnTo>
                  <a:lnTo>
                    <a:pt x="29" y="276"/>
                  </a:lnTo>
                  <a:lnTo>
                    <a:pt x="32" y="297"/>
                  </a:lnTo>
                  <a:lnTo>
                    <a:pt x="61" y="320"/>
                  </a:lnTo>
                  <a:lnTo>
                    <a:pt x="72" y="351"/>
                  </a:lnTo>
                  <a:lnTo>
                    <a:pt x="92" y="357"/>
                  </a:lnTo>
                  <a:lnTo>
                    <a:pt x="98" y="372"/>
                  </a:lnTo>
                  <a:lnTo>
                    <a:pt x="95" y="398"/>
                  </a:lnTo>
                  <a:lnTo>
                    <a:pt x="118" y="412"/>
                  </a:lnTo>
                  <a:lnTo>
                    <a:pt x="115" y="441"/>
                  </a:lnTo>
                  <a:lnTo>
                    <a:pt x="127" y="458"/>
                  </a:lnTo>
                  <a:lnTo>
                    <a:pt x="141" y="510"/>
                  </a:lnTo>
                  <a:lnTo>
                    <a:pt x="159" y="519"/>
                  </a:lnTo>
                  <a:lnTo>
                    <a:pt x="170" y="539"/>
                  </a:lnTo>
                  <a:lnTo>
                    <a:pt x="196" y="536"/>
                  </a:lnTo>
                  <a:lnTo>
                    <a:pt x="207" y="602"/>
                  </a:lnTo>
                  <a:lnTo>
                    <a:pt x="190" y="628"/>
                  </a:lnTo>
                  <a:lnTo>
                    <a:pt x="227" y="634"/>
                  </a:lnTo>
                  <a:lnTo>
                    <a:pt x="239" y="616"/>
                  </a:lnTo>
                  <a:lnTo>
                    <a:pt x="256" y="616"/>
                  </a:lnTo>
                  <a:lnTo>
                    <a:pt x="285" y="651"/>
                  </a:lnTo>
                  <a:lnTo>
                    <a:pt x="300" y="591"/>
                  </a:lnTo>
                  <a:lnTo>
                    <a:pt x="331" y="564"/>
                  </a:lnTo>
                  <a:lnTo>
                    <a:pt x="357" y="564"/>
                  </a:lnTo>
                  <a:lnTo>
                    <a:pt x="366" y="544"/>
                  </a:lnTo>
                  <a:lnTo>
                    <a:pt x="406" y="544"/>
                  </a:lnTo>
                  <a:lnTo>
                    <a:pt x="429" y="553"/>
                  </a:lnTo>
                  <a:lnTo>
                    <a:pt x="452" y="536"/>
                  </a:lnTo>
                  <a:lnTo>
                    <a:pt x="481" y="539"/>
                  </a:lnTo>
                  <a:lnTo>
                    <a:pt x="495" y="559"/>
                  </a:lnTo>
                  <a:lnTo>
                    <a:pt x="547" y="582"/>
                  </a:lnTo>
                  <a:lnTo>
                    <a:pt x="573" y="562"/>
                  </a:lnTo>
                  <a:lnTo>
                    <a:pt x="576" y="533"/>
                  </a:lnTo>
                  <a:lnTo>
                    <a:pt x="599" y="530"/>
                  </a:lnTo>
                  <a:lnTo>
                    <a:pt x="616" y="541"/>
                  </a:lnTo>
                  <a:lnTo>
                    <a:pt x="639" y="521"/>
                  </a:lnTo>
                  <a:lnTo>
                    <a:pt x="671" y="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2616" y="3130"/>
              <a:ext cx="679" cy="651"/>
            </a:xfrm>
            <a:custGeom>
              <a:avLst/>
              <a:gdLst>
                <a:gd name="T0" fmla="*/ 679 w 679"/>
                <a:gd name="T1" fmla="*/ 492 h 651"/>
                <a:gd name="T2" fmla="*/ 662 w 679"/>
                <a:gd name="T3" fmla="*/ 418 h 651"/>
                <a:gd name="T4" fmla="*/ 607 w 679"/>
                <a:gd name="T5" fmla="*/ 346 h 651"/>
                <a:gd name="T6" fmla="*/ 604 w 679"/>
                <a:gd name="T7" fmla="*/ 274 h 651"/>
                <a:gd name="T8" fmla="*/ 610 w 679"/>
                <a:gd name="T9" fmla="*/ 164 h 651"/>
                <a:gd name="T10" fmla="*/ 625 w 679"/>
                <a:gd name="T11" fmla="*/ 92 h 651"/>
                <a:gd name="T12" fmla="*/ 573 w 679"/>
                <a:gd name="T13" fmla="*/ 107 h 651"/>
                <a:gd name="T14" fmla="*/ 513 w 679"/>
                <a:gd name="T15" fmla="*/ 118 h 651"/>
                <a:gd name="T16" fmla="*/ 461 w 679"/>
                <a:gd name="T17" fmla="*/ 150 h 651"/>
                <a:gd name="T18" fmla="*/ 363 w 679"/>
                <a:gd name="T19" fmla="*/ 98 h 651"/>
                <a:gd name="T20" fmla="*/ 354 w 679"/>
                <a:gd name="T21" fmla="*/ 29 h 651"/>
                <a:gd name="T22" fmla="*/ 300 w 679"/>
                <a:gd name="T23" fmla="*/ 11 h 651"/>
                <a:gd name="T24" fmla="*/ 254 w 679"/>
                <a:gd name="T25" fmla="*/ 6 h 651"/>
                <a:gd name="T26" fmla="*/ 190 w 679"/>
                <a:gd name="T27" fmla="*/ 46 h 651"/>
                <a:gd name="T28" fmla="*/ 113 w 679"/>
                <a:gd name="T29" fmla="*/ 98 h 651"/>
                <a:gd name="T30" fmla="*/ 70 w 679"/>
                <a:gd name="T31" fmla="*/ 118 h 651"/>
                <a:gd name="T32" fmla="*/ 70 w 679"/>
                <a:gd name="T33" fmla="*/ 179 h 651"/>
                <a:gd name="T34" fmla="*/ 41 w 679"/>
                <a:gd name="T35" fmla="*/ 202 h 651"/>
                <a:gd name="T36" fmla="*/ 0 w 679"/>
                <a:gd name="T37" fmla="*/ 274 h 651"/>
                <a:gd name="T38" fmla="*/ 32 w 679"/>
                <a:gd name="T39" fmla="*/ 297 h 651"/>
                <a:gd name="T40" fmla="*/ 72 w 679"/>
                <a:gd name="T41" fmla="*/ 351 h 651"/>
                <a:gd name="T42" fmla="*/ 98 w 679"/>
                <a:gd name="T43" fmla="*/ 372 h 651"/>
                <a:gd name="T44" fmla="*/ 118 w 679"/>
                <a:gd name="T45" fmla="*/ 412 h 651"/>
                <a:gd name="T46" fmla="*/ 127 w 679"/>
                <a:gd name="T47" fmla="*/ 458 h 651"/>
                <a:gd name="T48" fmla="*/ 159 w 679"/>
                <a:gd name="T49" fmla="*/ 519 h 651"/>
                <a:gd name="T50" fmla="*/ 196 w 679"/>
                <a:gd name="T51" fmla="*/ 536 h 651"/>
                <a:gd name="T52" fmla="*/ 190 w 679"/>
                <a:gd name="T53" fmla="*/ 628 h 651"/>
                <a:gd name="T54" fmla="*/ 239 w 679"/>
                <a:gd name="T55" fmla="*/ 616 h 651"/>
                <a:gd name="T56" fmla="*/ 285 w 679"/>
                <a:gd name="T57" fmla="*/ 651 h 651"/>
                <a:gd name="T58" fmla="*/ 331 w 679"/>
                <a:gd name="T59" fmla="*/ 564 h 651"/>
                <a:gd name="T60" fmla="*/ 366 w 679"/>
                <a:gd name="T61" fmla="*/ 544 h 651"/>
                <a:gd name="T62" fmla="*/ 429 w 679"/>
                <a:gd name="T63" fmla="*/ 553 h 651"/>
                <a:gd name="T64" fmla="*/ 481 w 679"/>
                <a:gd name="T65" fmla="*/ 539 h 651"/>
                <a:gd name="T66" fmla="*/ 547 w 679"/>
                <a:gd name="T67" fmla="*/ 582 h 651"/>
                <a:gd name="T68" fmla="*/ 576 w 679"/>
                <a:gd name="T69" fmla="*/ 533 h 651"/>
                <a:gd name="T70" fmla="*/ 616 w 679"/>
                <a:gd name="T71" fmla="*/ 541 h 651"/>
                <a:gd name="T72" fmla="*/ 671 w 679"/>
                <a:gd name="T73" fmla="*/ 53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9" h="651">
                  <a:moveTo>
                    <a:pt x="671" y="530"/>
                  </a:moveTo>
                  <a:lnTo>
                    <a:pt x="679" y="492"/>
                  </a:lnTo>
                  <a:lnTo>
                    <a:pt x="651" y="441"/>
                  </a:lnTo>
                  <a:lnTo>
                    <a:pt x="662" y="418"/>
                  </a:lnTo>
                  <a:lnTo>
                    <a:pt x="654" y="369"/>
                  </a:lnTo>
                  <a:lnTo>
                    <a:pt x="607" y="346"/>
                  </a:lnTo>
                  <a:lnTo>
                    <a:pt x="613" y="305"/>
                  </a:lnTo>
                  <a:lnTo>
                    <a:pt x="604" y="274"/>
                  </a:lnTo>
                  <a:lnTo>
                    <a:pt x="619" y="245"/>
                  </a:lnTo>
                  <a:lnTo>
                    <a:pt x="610" y="164"/>
                  </a:lnTo>
                  <a:lnTo>
                    <a:pt x="622" y="121"/>
                  </a:lnTo>
                  <a:lnTo>
                    <a:pt x="625" y="92"/>
                  </a:lnTo>
                  <a:lnTo>
                    <a:pt x="596" y="86"/>
                  </a:lnTo>
                  <a:lnTo>
                    <a:pt x="573" y="107"/>
                  </a:lnTo>
                  <a:lnTo>
                    <a:pt x="553" y="104"/>
                  </a:lnTo>
                  <a:lnTo>
                    <a:pt x="513" y="118"/>
                  </a:lnTo>
                  <a:lnTo>
                    <a:pt x="495" y="121"/>
                  </a:lnTo>
                  <a:lnTo>
                    <a:pt x="461" y="150"/>
                  </a:lnTo>
                  <a:lnTo>
                    <a:pt x="389" y="153"/>
                  </a:lnTo>
                  <a:lnTo>
                    <a:pt x="363" y="98"/>
                  </a:lnTo>
                  <a:lnTo>
                    <a:pt x="366" y="63"/>
                  </a:lnTo>
                  <a:lnTo>
                    <a:pt x="354" y="29"/>
                  </a:lnTo>
                  <a:lnTo>
                    <a:pt x="343" y="20"/>
                  </a:lnTo>
                  <a:lnTo>
                    <a:pt x="300" y="11"/>
                  </a:lnTo>
                  <a:lnTo>
                    <a:pt x="282" y="0"/>
                  </a:lnTo>
                  <a:lnTo>
                    <a:pt x="254" y="6"/>
                  </a:lnTo>
                  <a:lnTo>
                    <a:pt x="239" y="35"/>
                  </a:lnTo>
                  <a:lnTo>
                    <a:pt x="190" y="46"/>
                  </a:lnTo>
                  <a:lnTo>
                    <a:pt x="121" y="49"/>
                  </a:lnTo>
                  <a:lnTo>
                    <a:pt x="113" y="98"/>
                  </a:lnTo>
                  <a:lnTo>
                    <a:pt x="81" y="98"/>
                  </a:lnTo>
                  <a:lnTo>
                    <a:pt x="70" y="118"/>
                  </a:lnTo>
                  <a:lnTo>
                    <a:pt x="86" y="147"/>
                  </a:lnTo>
                  <a:lnTo>
                    <a:pt x="70" y="179"/>
                  </a:lnTo>
                  <a:lnTo>
                    <a:pt x="43" y="181"/>
                  </a:lnTo>
                  <a:lnTo>
                    <a:pt x="41" y="202"/>
                  </a:lnTo>
                  <a:lnTo>
                    <a:pt x="6" y="248"/>
                  </a:lnTo>
                  <a:lnTo>
                    <a:pt x="0" y="274"/>
                  </a:lnTo>
                  <a:lnTo>
                    <a:pt x="29" y="276"/>
                  </a:lnTo>
                  <a:lnTo>
                    <a:pt x="32" y="297"/>
                  </a:lnTo>
                  <a:lnTo>
                    <a:pt x="61" y="320"/>
                  </a:lnTo>
                  <a:lnTo>
                    <a:pt x="72" y="351"/>
                  </a:lnTo>
                  <a:lnTo>
                    <a:pt x="92" y="357"/>
                  </a:lnTo>
                  <a:lnTo>
                    <a:pt x="98" y="372"/>
                  </a:lnTo>
                  <a:lnTo>
                    <a:pt x="95" y="398"/>
                  </a:lnTo>
                  <a:lnTo>
                    <a:pt x="118" y="412"/>
                  </a:lnTo>
                  <a:lnTo>
                    <a:pt x="115" y="441"/>
                  </a:lnTo>
                  <a:lnTo>
                    <a:pt x="127" y="458"/>
                  </a:lnTo>
                  <a:lnTo>
                    <a:pt x="141" y="510"/>
                  </a:lnTo>
                  <a:lnTo>
                    <a:pt x="159" y="519"/>
                  </a:lnTo>
                  <a:lnTo>
                    <a:pt x="170" y="539"/>
                  </a:lnTo>
                  <a:lnTo>
                    <a:pt x="196" y="536"/>
                  </a:lnTo>
                  <a:lnTo>
                    <a:pt x="207" y="602"/>
                  </a:lnTo>
                  <a:lnTo>
                    <a:pt x="190" y="628"/>
                  </a:lnTo>
                  <a:lnTo>
                    <a:pt x="227" y="634"/>
                  </a:lnTo>
                  <a:lnTo>
                    <a:pt x="239" y="616"/>
                  </a:lnTo>
                  <a:lnTo>
                    <a:pt x="256" y="616"/>
                  </a:lnTo>
                  <a:lnTo>
                    <a:pt x="285" y="651"/>
                  </a:lnTo>
                  <a:lnTo>
                    <a:pt x="300" y="591"/>
                  </a:lnTo>
                  <a:lnTo>
                    <a:pt x="331" y="564"/>
                  </a:lnTo>
                  <a:lnTo>
                    <a:pt x="357" y="564"/>
                  </a:lnTo>
                  <a:lnTo>
                    <a:pt x="366" y="544"/>
                  </a:lnTo>
                  <a:lnTo>
                    <a:pt x="406" y="544"/>
                  </a:lnTo>
                  <a:lnTo>
                    <a:pt x="429" y="553"/>
                  </a:lnTo>
                  <a:lnTo>
                    <a:pt x="452" y="536"/>
                  </a:lnTo>
                  <a:lnTo>
                    <a:pt x="481" y="539"/>
                  </a:lnTo>
                  <a:lnTo>
                    <a:pt x="495" y="559"/>
                  </a:lnTo>
                  <a:lnTo>
                    <a:pt x="547" y="582"/>
                  </a:lnTo>
                  <a:lnTo>
                    <a:pt x="573" y="562"/>
                  </a:lnTo>
                  <a:lnTo>
                    <a:pt x="576" y="533"/>
                  </a:lnTo>
                  <a:lnTo>
                    <a:pt x="599" y="530"/>
                  </a:lnTo>
                  <a:lnTo>
                    <a:pt x="616" y="541"/>
                  </a:lnTo>
                  <a:lnTo>
                    <a:pt x="639" y="521"/>
                  </a:lnTo>
                  <a:lnTo>
                    <a:pt x="671" y="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292" y="1348"/>
              <a:ext cx="180" cy="22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4292" y="1348"/>
              <a:ext cx="180" cy="228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4559" y="1209"/>
              <a:ext cx="14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10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4661" y="1209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685" y="1209"/>
              <a:ext cx="42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i powyżej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5065" y="1209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4292" y="1578"/>
              <a:ext cx="180" cy="228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4292" y="1578"/>
              <a:ext cx="180" cy="228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4566" y="1421"/>
              <a:ext cx="9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6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4617" y="1421"/>
              <a:ext cx="9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–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4667" y="1421"/>
              <a:ext cx="14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10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4768" y="1421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4292" y="1810"/>
              <a:ext cx="180" cy="22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4292" y="1810"/>
              <a:ext cx="180" cy="228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4565" y="1671"/>
              <a:ext cx="9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3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4616" y="1671"/>
              <a:ext cx="9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–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4666" y="1671"/>
              <a:ext cx="9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5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4716" y="1671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1337" y="2519"/>
              <a:ext cx="868" cy="809"/>
            </a:xfrm>
            <a:custGeom>
              <a:avLst/>
              <a:gdLst>
                <a:gd name="T0" fmla="*/ 630 w 868"/>
                <a:gd name="T1" fmla="*/ 631 h 809"/>
                <a:gd name="T2" fmla="*/ 665 w 868"/>
                <a:gd name="T3" fmla="*/ 599 h 809"/>
                <a:gd name="T4" fmla="*/ 710 w 868"/>
                <a:gd name="T5" fmla="*/ 582 h 809"/>
                <a:gd name="T6" fmla="*/ 739 w 868"/>
                <a:gd name="T7" fmla="*/ 441 h 809"/>
                <a:gd name="T8" fmla="*/ 808 w 868"/>
                <a:gd name="T9" fmla="*/ 352 h 809"/>
                <a:gd name="T10" fmla="*/ 845 w 868"/>
                <a:gd name="T11" fmla="*/ 297 h 809"/>
                <a:gd name="T12" fmla="*/ 857 w 868"/>
                <a:gd name="T13" fmla="*/ 259 h 809"/>
                <a:gd name="T14" fmla="*/ 854 w 868"/>
                <a:gd name="T15" fmla="*/ 210 h 809"/>
                <a:gd name="T16" fmla="*/ 811 w 868"/>
                <a:gd name="T17" fmla="*/ 190 h 809"/>
                <a:gd name="T18" fmla="*/ 811 w 868"/>
                <a:gd name="T19" fmla="*/ 124 h 809"/>
                <a:gd name="T20" fmla="*/ 751 w 868"/>
                <a:gd name="T21" fmla="*/ 73 h 809"/>
                <a:gd name="T22" fmla="*/ 702 w 868"/>
                <a:gd name="T23" fmla="*/ 98 h 809"/>
                <a:gd name="T24" fmla="*/ 604 w 868"/>
                <a:gd name="T25" fmla="*/ 107 h 809"/>
                <a:gd name="T26" fmla="*/ 538 w 868"/>
                <a:gd name="T27" fmla="*/ 64 h 809"/>
                <a:gd name="T28" fmla="*/ 538 w 868"/>
                <a:gd name="T29" fmla="*/ 23 h 809"/>
                <a:gd name="T30" fmla="*/ 469 w 868"/>
                <a:gd name="T31" fmla="*/ 3 h 809"/>
                <a:gd name="T32" fmla="*/ 443 w 868"/>
                <a:gd name="T33" fmla="*/ 55 h 809"/>
                <a:gd name="T34" fmla="*/ 411 w 868"/>
                <a:gd name="T35" fmla="*/ 44 h 809"/>
                <a:gd name="T36" fmla="*/ 385 w 868"/>
                <a:gd name="T37" fmla="*/ 15 h 809"/>
                <a:gd name="T38" fmla="*/ 308 w 868"/>
                <a:gd name="T39" fmla="*/ 49 h 809"/>
                <a:gd name="T40" fmla="*/ 265 w 868"/>
                <a:gd name="T41" fmla="*/ 118 h 809"/>
                <a:gd name="T42" fmla="*/ 233 w 868"/>
                <a:gd name="T43" fmla="*/ 156 h 809"/>
                <a:gd name="T44" fmla="*/ 167 w 868"/>
                <a:gd name="T45" fmla="*/ 130 h 809"/>
                <a:gd name="T46" fmla="*/ 147 w 868"/>
                <a:gd name="T47" fmla="*/ 179 h 809"/>
                <a:gd name="T48" fmla="*/ 95 w 868"/>
                <a:gd name="T49" fmla="*/ 170 h 809"/>
                <a:gd name="T50" fmla="*/ 63 w 868"/>
                <a:gd name="T51" fmla="*/ 242 h 809"/>
                <a:gd name="T52" fmla="*/ 26 w 868"/>
                <a:gd name="T53" fmla="*/ 403 h 809"/>
                <a:gd name="T54" fmla="*/ 0 w 868"/>
                <a:gd name="T55" fmla="*/ 441 h 809"/>
                <a:gd name="T56" fmla="*/ 54 w 868"/>
                <a:gd name="T57" fmla="*/ 438 h 809"/>
                <a:gd name="T58" fmla="*/ 49 w 868"/>
                <a:gd name="T59" fmla="*/ 377 h 809"/>
                <a:gd name="T60" fmla="*/ 112 w 868"/>
                <a:gd name="T61" fmla="*/ 386 h 809"/>
                <a:gd name="T62" fmla="*/ 167 w 868"/>
                <a:gd name="T63" fmla="*/ 487 h 809"/>
                <a:gd name="T64" fmla="*/ 244 w 868"/>
                <a:gd name="T65" fmla="*/ 493 h 809"/>
                <a:gd name="T66" fmla="*/ 296 w 868"/>
                <a:gd name="T67" fmla="*/ 501 h 809"/>
                <a:gd name="T68" fmla="*/ 337 w 868"/>
                <a:gd name="T69" fmla="*/ 527 h 809"/>
                <a:gd name="T70" fmla="*/ 354 w 868"/>
                <a:gd name="T71" fmla="*/ 564 h 809"/>
                <a:gd name="T72" fmla="*/ 371 w 868"/>
                <a:gd name="T73" fmla="*/ 541 h 809"/>
                <a:gd name="T74" fmla="*/ 411 w 868"/>
                <a:gd name="T75" fmla="*/ 562 h 809"/>
                <a:gd name="T76" fmla="*/ 454 w 868"/>
                <a:gd name="T77" fmla="*/ 550 h 809"/>
                <a:gd name="T78" fmla="*/ 463 w 868"/>
                <a:gd name="T79" fmla="*/ 614 h 809"/>
                <a:gd name="T80" fmla="*/ 411 w 868"/>
                <a:gd name="T81" fmla="*/ 651 h 809"/>
                <a:gd name="T82" fmla="*/ 454 w 868"/>
                <a:gd name="T83" fmla="*/ 683 h 809"/>
                <a:gd name="T84" fmla="*/ 515 w 868"/>
                <a:gd name="T85" fmla="*/ 786 h 809"/>
                <a:gd name="T86" fmla="*/ 567 w 868"/>
                <a:gd name="T87" fmla="*/ 809 h 809"/>
                <a:gd name="T88" fmla="*/ 636 w 868"/>
                <a:gd name="T89" fmla="*/ 752 h 809"/>
                <a:gd name="T90" fmla="*/ 621 w 868"/>
                <a:gd name="T91" fmla="*/ 711 h 809"/>
                <a:gd name="T92" fmla="*/ 615 w 868"/>
                <a:gd name="T93" fmla="*/ 648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8" h="809">
                  <a:moveTo>
                    <a:pt x="615" y="648"/>
                  </a:moveTo>
                  <a:lnTo>
                    <a:pt x="630" y="631"/>
                  </a:lnTo>
                  <a:lnTo>
                    <a:pt x="659" y="628"/>
                  </a:lnTo>
                  <a:lnTo>
                    <a:pt x="665" y="599"/>
                  </a:lnTo>
                  <a:lnTo>
                    <a:pt x="690" y="602"/>
                  </a:lnTo>
                  <a:lnTo>
                    <a:pt x="710" y="582"/>
                  </a:lnTo>
                  <a:lnTo>
                    <a:pt x="705" y="524"/>
                  </a:lnTo>
                  <a:lnTo>
                    <a:pt x="739" y="441"/>
                  </a:lnTo>
                  <a:lnTo>
                    <a:pt x="797" y="377"/>
                  </a:lnTo>
                  <a:lnTo>
                    <a:pt x="808" y="352"/>
                  </a:lnTo>
                  <a:lnTo>
                    <a:pt x="800" y="300"/>
                  </a:lnTo>
                  <a:lnTo>
                    <a:pt x="845" y="297"/>
                  </a:lnTo>
                  <a:lnTo>
                    <a:pt x="868" y="291"/>
                  </a:lnTo>
                  <a:lnTo>
                    <a:pt x="857" y="259"/>
                  </a:lnTo>
                  <a:lnTo>
                    <a:pt x="863" y="234"/>
                  </a:lnTo>
                  <a:lnTo>
                    <a:pt x="854" y="210"/>
                  </a:lnTo>
                  <a:lnTo>
                    <a:pt x="857" y="187"/>
                  </a:lnTo>
                  <a:lnTo>
                    <a:pt x="811" y="190"/>
                  </a:lnTo>
                  <a:lnTo>
                    <a:pt x="794" y="144"/>
                  </a:lnTo>
                  <a:lnTo>
                    <a:pt x="811" y="124"/>
                  </a:lnTo>
                  <a:lnTo>
                    <a:pt x="802" y="93"/>
                  </a:lnTo>
                  <a:lnTo>
                    <a:pt x="751" y="73"/>
                  </a:lnTo>
                  <a:lnTo>
                    <a:pt x="710" y="78"/>
                  </a:lnTo>
                  <a:lnTo>
                    <a:pt x="702" y="98"/>
                  </a:lnTo>
                  <a:lnTo>
                    <a:pt x="656" y="116"/>
                  </a:lnTo>
                  <a:lnTo>
                    <a:pt x="604" y="107"/>
                  </a:lnTo>
                  <a:lnTo>
                    <a:pt x="575" y="75"/>
                  </a:lnTo>
                  <a:lnTo>
                    <a:pt x="538" y="64"/>
                  </a:lnTo>
                  <a:lnTo>
                    <a:pt x="544" y="46"/>
                  </a:lnTo>
                  <a:lnTo>
                    <a:pt x="538" y="23"/>
                  </a:lnTo>
                  <a:lnTo>
                    <a:pt x="506" y="6"/>
                  </a:lnTo>
                  <a:lnTo>
                    <a:pt x="469" y="3"/>
                  </a:lnTo>
                  <a:lnTo>
                    <a:pt x="466" y="26"/>
                  </a:lnTo>
                  <a:lnTo>
                    <a:pt x="443" y="55"/>
                  </a:lnTo>
                  <a:lnTo>
                    <a:pt x="426" y="58"/>
                  </a:lnTo>
                  <a:lnTo>
                    <a:pt x="411" y="44"/>
                  </a:lnTo>
                  <a:lnTo>
                    <a:pt x="408" y="23"/>
                  </a:lnTo>
                  <a:lnTo>
                    <a:pt x="385" y="15"/>
                  </a:lnTo>
                  <a:lnTo>
                    <a:pt x="354" y="0"/>
                  </a:lnTo>
                  <a:lnTo>
                    <a:pt x="308" y="49"/>
                  </a:lnTo>
                  <a:lnTo>
                    <a:pt x="302" y="96"/>
                  </a:lnTo>
                  <a:lnTo>
                    <a:pt x="265" y="118"/>
                  </a:lnTo>
                  <a:lnTo>
                    <a:pt x="259" y="136"/>
                  </a:lnTo>
                  <a:lnTo>
                    <a:pt x="233" y="156"/>
                  </a:lnTo>
                  <a:lnTo>
                    <a:pt x="198" y="130"/>
                  </a:lnTo>
                  <a:lnTo>
                    <a:pt x="167" y="130"/>
                  </a:lnTo>
                  <a:lnTo>
                    <a:pt x="167" y="150"/>
                  </a:lnTo>
                  <a:lnTo>
                    <a:pt x="147" y="179"/>
                  </a:lnTo>
                  <a:lnTo>
                    <a:pt x="126" y="167"/>
                  </a:lnTo>
                  <a:lnTo>
                    <a:pt x="95" y="170"/>
                  </a:lnTo>
                  <a:lnTo>
                    <a:pt x="49" y="205"/>
                  </a:lnTo>
                  <a:lnTo>
                    <a:pt x="63" y="242"/>
                  </a:lnTo>
                  <a:lnTo>
                    <a:pt x="49" y="334"/>
                  </a:lnTo>
                  <a:lnTo>
                    <a:pt x="26" y="403"/>
                  </a:lnTo>
                  <a:lnTo>
                    <a:pt x="0" y="421"/>
                  </a:lnTo>
                  <a:lnTo>
                    <a:pt x="0" y="441"/>
                  </a:lnTo>
                  <a:lnTo>
                    <a:pt x="43" y="447"/>
                  </a:lnTo>
                  <a:lnTo>
                    <a:pt x="54" y="438"/>
                  </a:lnTo>
                  <a:lnTo>
                    <a:pt x="54" y="395"/>
                  </a:lnTo>
                  <a:lnTo>
                    <a:pt x="49" y="377"/>
                  </a:lnTo>
                  <a:lnTo>
                    <a:pt x="78" y="366"/>
                  </a:lnTo>
                  <a:lnTo>
                    <a:pt x="112" y="386"/>
                  </a:lnTo>
                  <a:lnTo>
                    <a:pt x="161" y="461"/>
                  </a:lnTo>
                  <a:lnTo>
                    <a:pt x="167" y="487"/>
                  </a:lnTo>
                  <a:lnTo>
                    <a:pt x="187" y="478"/>
                  </a:lnTo>
                  <a:lnTo>
                    <a:pt x="244" y="493"/>
                  </a:lnTo>
                  <a:lnTo>
                    <a:pt x="273" y="504"/>
                  </a:lnTo>
                  <a:lnTo>
                    <a:pt x="296" y="501"/>
                  </a:lnTo>
                  <a:lnTo>
                    <a:pt x="310" y="530"/>
                  </a:lnTo>
                  <a:lnTo>
                    <a:pt x="337" y="527"/>
                  </a:lnTo>
                  <a:lnTo>
                    <a:pt x="351" y="545"/>
                  </a:lnTo>
                  <a:lnTo>
                    <a:pt x="354" y="564"/>
                  </a:lnTo>
                  <a:lnTo>
                    <a:pt x="365" y="564"/>
                  </a:lnTo>
                  <a:lnTo>
                    <a:pt x="371" y="541"/>
                  </a:lnTo>
                  <a:lnTo>
                    <a:pt x="391" y="545"/>
                  </a:lnTo>
                  <a:lnTo>
                    <a:pt x="411" y="562"/>
                  </a:lnTo>
                  <a:lnTo>
                    <a:pt x="426" y="541"/>
                  </a:lnTo>
                  <a:lnTo>
                    <a:pt x="454" y="550"/>
                  </a:lnTo>
                  <a:lnTo>
                    <a:pt x="477" y="588"/>
                  </a:lnTo>
                  <a:lnTo>
                    <a:pt x="463" y="614"/>
                  </a:lnTo>
                  <a:lnTo>
                    <a:pt x="429" y="631"/>
                  </a:lnTo>
                  <a:lnTo>
                    <a:pt x="411" y="651"/>
                  </a:lnTo>
                  <a:lnTo>
                    <a:pt x="426" y="674"/>
                  </a:lnTo>
                  <a:lnTo>
                    <a:pt x="454" y="683"/>
                  </a:lnTo>
                  <a:lnTo>
                    <a:pt x="512" y="757"/>
                  </a:lnTo>
                  <a:lnTo>
                    <a:pt x="515" y="786"/>
                  </a:lnTo>
                  <a:lnTo>
                    <a:pt x="538" y="809"/>
                  </a:lnTo>
                  <a:lnTo>
                    <a:pt x="567" y="809"/>
                  </a:lnTo>
                  <a:lnTo>
                    <a:pt x="598" y="763"/>
                  </a:lnTo>
                  <a:lnTo>
                    <a:pt x="636" y="752"/>
                  </a:lnTo>
                  <a:lnTo>
                    <a:pt x="644" y="734"/>
                  </a:lnTo>
                  <a:lnTo>
                    <a:pt x="621" y="711"/>
                  </a:lnTo>
                  <a:lnTo>
                    <a:pt x="604" y="659"/>
                  </a:lnTo>
                  <a:lnTo>
                    <a:pt x="615" y="64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339" y="2520"/>
              <a:ext cx="868" cy="809"/>
            </a:xfrm>
            <a:custGeom>
              <a:avLst/>
              <a:gdLst>
                <a:gd name="T0" fmla="*/ 630 w 868"/>
                <a:gd name="T1" fmla="*/ 630 h 809"/>
                <a:gd name="T2" fmla="*/ 664 w 868"/>
                <a:gd name="T3" fmla="*/ 599 h 809"/>
                <a:gd name="T4" fmla="*/ 710 w 868"/>
                <a:gd name="T5" fmla="*/ 581 h 809"/>
                <a:gd name="T6" fmla="*/ 739 w 868"/>
                <a:gd name="T7" fmla="*/ 440 h 809"/>
                <a:gd name="T8" fmla="*/ 808 w 868"/>
                <a:gd name="T9" fmla="*/ 351 h 809"/>
                <a:gd name="T10" fmla="*/ 845 w 868"/>
                <a:gd name="T11" fmla="*/ 296 h 809"/>
                <a:gd name="T12" fmla="*/ 857 w 868"/>
                <a:gd name="T13" fmla="*/ 259 h 809"/>
                <a:gd name="T14" fmla="*/ 854 w 868"/>
                <a:gd name="T15" fmla="*/ 210 h 809"/>
                <a:gd name="T16" fmla="*/ 811 w 868"/>
                <a:gd name="T17" fmla="*/ 190 h 809"/>
                <a:gd name="T18" fmla="*/ 811 w 868"/>
                <a:gd name="T19" fmla="*/ 123 h 809"/>
                <a:gd name="T20" fmla="*/ 750 w 868"/>
                <a:gd name="T21" fmla="*/ 72 h 809"/>
                <a:gd name="T22" fmla="*/ 701 w 868"/>
                <a:gd name="T23" fmla="*/ 98 h 809"/>
                <a:gd name="T24" fmla="*/ 603 w 868"/>
                <a:gd name="T25" fmla="*/ 106 h 809"/>
                <a:gd name="T26" fmla="*/ 537 w 868"/>
                <a:gd name="T27" fmla="*/ 63 h 809"/>
                <a:gd name="T28" fmla="*/ 537 w 868"/>
                <a:gd name="T29" fmla="*/ 23 h 809"/>
                <a:gd name="T30" fmla="*/ 468 w 868"/>
                <a:gd name="T31" fmla="*/ 3 h 809"/>
                <a:gd name="T32" fmla="*/ 442 w 868"/>
                <a:gd name="T33" fmla="*/ 55 h 809"/>
                <a:gd name="T34" fmla="*/ 411 w 868"/>
                <a:gd name="T35" fmla="*/ 43 h 809"/>
                <a:gd name="T36" fmla="*/ 385 w 868"/>
                <a:gd name="T37" fmla="*/ 14 h 809"/>
                <a:gd name="T38" fmla="*/ 307 w 868"/>
                <a:gd name="T39" fmla="*/ 49 h 809"/>
                <a:gd name="T40" fmla="*/ 264 w 868"/>
                <a:gd name="T41" fmla="*/ 118 h 809"/>
                <a:gd name="T42" fmla="*/ 232 w 868"/>
                <a:gd name="T43" fmla="*/ 155 h 809"/>
                <a:gd name="T44" fmla="*/ 166 w 868"/>
                <a:gd name="T45" fmla="*/ 129 h 809"/>
                <a:gd name="T46" fmla="*/ 146 w 868"/>
                <a:gd name="T47" fmla="*/ 179 h 809"/>
                <a:gd name="T48" fmla="*/ 94 w 868"/>
                <a:gd name="T49" fmla="*/ 170 h 809"/>
                <a:gd name="T50" fmla="*/ 63 w 868"/>
                <a:gd name="T51" fmla="*/ 242 h 809"/>
                <a:gd name="T52" fmla="*/ 25 w 868"/>
                <a:gd name="T53" fmla="*/ 403 h 809"/>
                <a:gd name="T54" fmla="*/ 0 w 868"/>
                <a:gd name="T55" fmla="*/ 440 h 809"/>
                <a:gd name="T56" fmla="*/ 54 w 868"/>
                <a:gd name="T57" fmla="*/ 438 h 809"/>
                <a:gd name="T58" fmla="*/ 48 w 868"/>
                <a:gd name="T59" fmla="*/ 377 h 809"/>
                <a:gd name="T60" fmla="*/ 112 w 868"/>
                <a:gd name="T61" fmla="*/ 386 h 809"/>
                <a:gd name="T62" fmla="*/ 166 w 868"/>
                <a:gd name="T63" fmla="*/ 486 h 809"/>
                <a:gd name="T64" fmla="*/ 244 w 868"/>
                <a:gd name="T65" fmla="*/ 492 h 809"/>
                <a:gd name="T66" fmla="*/ 296 w 868"/>
                <a:gd name="T67" fmla="*/ 501 h 809"/>
                <a:gd name="T68" fmla="*/ 336 w 868"/>
                <a:gd name="T69" fmla="*/ 527 h 809"/>
                <a:gd name="T70" fmla="*/ 353 w 868"/>
                <a:gd name="T71" fmla="*/ 564 h 809"/>
                <a:gd name="T72" fmla="*/ 371 w 868"/>
                <a:gd name="T73" fmla="*/ 541 h 809"/>
                <a:gd name="T74" fmla="*/ 411 w 868"/>
                <a:gd name="T75" fmla="*/ 561 h 809"/>
                <a:gd name="T76" fmla="*/ 454 w 868"/>
                <a:gd name="T77" fmla="*/ 550 h 809"/>
                <a:gd name="T78" fmla="*/ 462 w 868"/>
                <a:gd name="T79" fmla="*/ 613 h 809"/>
                <a:gd name="T80" fmla="*/ 411 w 868"/>
                <a:gd name="T81" fmla="*/ 651 h 809"/>
                <a:gd name="T82" fmla="*/ 454 w 868"/>
                <a:gd name="T83" fmla="*/ 682 h 809"/>
                <a:gd name="T84" fmla="*/ 514 w 868"/>
                <a:gd name="T85" fmla="*/ 786 h 809"/>
                <a:gd name="T86" fmla="*/ 566 w 868"/>
                <a:gd name="T87" fmla="*/ 809 h 809"/>
                <a:gd name="T88" fmla="*/ 635 w 868"/>
                <a:gd name="T89" fmla="*/ 751 h 809"/>
                <a:gd name="T90" fmla="*/ 621 w 868"/>
                <a:gd name="T91" fmla="*/ 711 h 809"/>
                <a:gd name="T92" fmla="*/ 615 w 868"/>
                <a:gd name="T93" fmla="*/ 647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8" h="809">
                  <a:moveTo>
                    <a:pt x="615" y="647"/>
                  </a:moveTo>
                  <a:lnTo>
                    <a:pt x="630" y="630"/>
                  </a:lnTo>
                  <a:lnTo>
                    <a:pt x="658" y="627"/>
                  </a:lnTo>
                  <a:lnTo>
                    <a:pt x="664" y="599"/>
                  </a:lnTo>
                  <a:lnTo>
                    <a:pt x="690" y="602"/>
                  </a:lnTo>
                  <a:lnTo>
                    <a:pt x="710" y="581"/>
                  </a:lnTo>
                  <a:lnTo>
                    <a:pt x="704" y="524"/>
                  </a:lnTo>
                  <a:lnTo>
                    <a:pt x="739" y="440"/>
                  </a:lnTo>
                  <a:lnTo>
                    <a:pt x="796" y="377"/>
                  </a:lnTo>
                  <a:lnTo>
                    <a:pt x="808" y="351"/>
                  </a:lnTo>
                  <a:lnTo>
                    <a:pt x="799" y="299"/>
                  </a:lnTo>
                  <a:lnTo>
                    <a:pt x="845" y="296"/>
                  </a:lnTo>
                  <a:lnTo>
                    <a:pt x="868" y="291"/>
                  </a:lnTo>
                  <a:lnTo>
                    <a:pt x="857" y="259"/>
                  </a:lnTo>
                  <a:lnTo>
                    <a:pt x="862" y="233"/>
                  </a:lnTo>
                  <a:lnTo>
                    <a:pt x="854" y="210"/>
                  </a:lnTo>
                  <a:lnTo>
                    <a:pt x="857" y="187"/>
                  </a:lnTo>
                  <a:lnTo>
                    <a:pt x="811" y="190"/>
                  </a:lnTo>
                  <a:lnTo>
                    <a:pt x="794" y="144"/>
                  </a:lnTo>
                  <a:lnTo>
                    <a:pt x="811" y="123"/>
                  </a:lnTo>
                  <a:lnTo>
                    <a:pt x="802" y="92"/>
                  </a:lnTo>
                  <a:lnTo>
                    <a:pt x="750" y="72"/>
                  </a:lnTo>
                  <a:lnTo>
                    <a:pt x="710" y="78"/>
                  </a:lnTo>
                  <a:lnTo>
                    <a:pt x="701" y="98"/>
                  </a:lnTo>
                  <a:lnTo>
                    <a:pt x="655" y="115"/>
                  </a:lnTo>
                  <a:lnTo>
                    <a:pt x="603" y="106"/>
                  </a:lnTo>
                  <a:lnTo>
                    <a:pt x="575" y="75"/>
                  </a:lnTo>
                  <a:lnTo>
                    <a:pt x="537" y="63"/>
                  </a:lnTo>
                  <a:lnTo>
                    <a:pt x="543" y="46"/>
                  </a:lnTo>
                  <a:lnTo>
                    <a:pt x="537" y="23"/>
                  </a:lnTo>
                  <a:lnTo>
                    <a:pt x="506" y="6"/>
                  </a:lnTo>
                  <a:lnTo>
                    <a:pt x="468" y="3"/>
                  </a:lnTo>
                  <a:lnTo>
                    <a:pt x="466" y="26"/>
                  </a:lnTo>
                  <a:lnTo>
                    <a:pt x="442" y="55"/>
                  </a:lnTo>
                  <a:lnTo>
                    <a:pt x="425" y="57"/>
                  </a:lnTo>
                  <a:lnTo>
                    <a:pt x="411" y="43"/>
                  </a:lnTo>
                  <a:lnTo>
                    <a:pt x="408" y="23"/>
                  </a:lnTo>
                  <a:lnTo>
                    <a:pt x="385" y="14"/>
                  </a:lnTo>
                  <a:lnTo>
                    <a:pt x="353" y="0"/>
                  </a:lnTo>
                  <a:lnTo>
                    <a:pt x="307" y="49"/>
                  </a:lnTo>
                  <a:lnTo>
                    <a:pt x="302" y="95"/>
                  </a:lnTo>
                  <a:lnTo>
                    <a:pt x="264" y="118"/>
                  </a:lnTo>
                  <a:lnTo>
                    <a:pt x="259" y="135"/>
                  </a:lnTo>
                  <a:lnTo>
                    <a:pt x="232" y="155"/>
                  </a:lnTo>
                  <a:lnTo>
                    <a:pt x="198" y="129"/>
                  </a:lnTo>
                  <a:lnTo>
                    <a:pt x="166" y="129"/>
                  </a:lnTo>
                  <a:lnTo>
                    <a:pt x="166" y="150"/>
                  </a:lnTo>
                  <a:lnTo>
                    <a:pt x="146" y="179"/>
                  </a:lnTo>
                  <a:lnTo>
                    <a:pt x="126" y="167"/>
                  </a:lnTo>
                  <a:lnTo>
                    <a:pt x="94" y="170"/>
                  </a:lnTo>
                  <a:lnTo>
                    <a:pt x="48" y="204"/>
                  </a:lnTo>
                  <a:lnTo>
                    <a:pt x="63" y="242"/>
                  </a:lnTo>
                  <a:lnTo>
                    <a:pt x="48" y="334"/>
                  </a:lnTo>
                  <a:lnTo>
                    <a:pt x="25" y="403"/>
                  </a:lnTo>
                  <a:lnTo>
                    <a:pt x="0" y="420"/>
                  </a:lnTo>
                  <a:lnTo>
                    <a:pt x="0" y="440"/>
                  </a:lnTo>
                  <a:lnTo>
                    <a:pt x="43" y="446"/>
                  </a:lnTo>
                  <a:lnTo>
                    <a:pt x="54" y="438"/>
                  </a:lnTo>
                  <a:lnTo>
                    <a:pt x="54" y="394"/>
                  </a:lnTo>
                  <a:lnTo>
                    <a:pt x="48" y="377"/>
                  </a:lnTo>
                  <a:lnTo>
                    <a:pt x="77" y="365"/>
                  </a:lnTo>
                  <a:lnTo>
                    <a:pt x="112" y="386"/>
                  </a:lnTo>
                  <a:lnTo>
                    <a:pt x="160" y="461"/>
                  </a:lnTo>
                  <a:lnTo>
                    <a:pt x="166" y="486"/>
                  </a:lnTo>
                  <a:lnTo>
                    <a:pt x="186" y="478"/>
                  </a:lnTo>
                  <a:lnTo>
                    <a:pt x="244" y="492"/>
                  </a:lnTo>
                  <a:lnTo>
                    <a:pt x="273" y="504"/>
                  </a:lnTo>
                  <a:lnTo>
                    <a:pt x="296" y="501"/>
                  </a:lnTo>
                  <a:lnTo>
                    <a:pt x="310" y="529"/>
                  </a:lnTo>
                  <a:lnTo>
                    <a:pt x="336" y="527"/>
                  </a:lnTo>
                  <a:lnTo>
                    <a:pt x="350" y="544"/>
                  </a:lnTo>
                  <a:lnTo>
                    <a:pt x="353" y="564"/>
                  </a:lnTo>
                  <a:lnTo>
                    <a:pt x="365" y="564"/>
                  </a:lnTo>
                  <a:lnTo>
                    <a:pt x="371" y="541"/>
                  </a:lnTo>
                  <a:lnTo>
                    <a:pt x="391" y="544"/>
                  </a:lnTo>
                  <a:lnTo>
                    <a:pt x="411" y="561"/>
                  </a:lnTo>
                  <a:lnTo>
                    <a:pt x="425" y="541"/>
                  </a:lnTo>
                  <a:lnTo>
                    <a:pt x="454" y="550"/>
                  </a:lnTo>
                  <a:lnTo>
                    <a:pt x="477" y="587"/>
                  </a:lnTo>
                  <a:lnTo>
                    <a:pt x="462" y="613"/>
                  </a:lnTo>
                  <a:lnTo>
                    <a:pt x="428" y="630"/>
                  </a:lnTo>
                  <a:lnTo>
                    <a:pt x="411" y="651"/>
                  </a:lnTo>
                  <a:lnTo>
                    <a:pt x="425" y="674"/>
                  </a:lnTo>
                  <a:lnTo>
                    <a:pt x="454" y="682"/>
                  </a:lnTo>
                  <a:lnTo>
                    <a:pt x="512" y="757"/>
                  </a:lnTo>
                  <a:lnTo>
                    <a:pt x="514" y="786"/>
                  </a:lnTo>
                  <a:lnTo>
                    <a:pt x="537" y="809"/>
                  </a:lnTo>
                  <a:lnTo>
                    <a:pt x="566" y="809"/>
                  </a:lnTo>
                  <a:lnTo>
                    <a:pt x="598" y="763"/>
                  </a:lnTo>
                  <a:lnTo>
                    <a:pt x="635" y="751"/>
                  </a:lnTo>
                  <a:lnTo>
                    <a:pt x="644" y="734"/>
                  </a:lnTo>
                  <a:lnTo>
                    <a:pt x="621" y="711"/>
                  </a:lnTo>
                  <a:lnTo>
                    <a:pt x="603" y="659"/>
                  </a:lnTo>
                  <a:lnTo>
                    <a:pt x="615" y="64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339" y="2520"/>
              <a:ext cx="868" cy="809"/>
            </a:xfrm>
            <a:custGeom>
              <a:avLst/>
              <a:gdLst>
                <a:gd name="T0" fmla="*/ 630 w 868"/>
                <a:gd name="T1" fmla="*/ 630 h 809"/>
                <a:gd name="T2" fmla="*/ 664 w 868"/>
                <a:gd name="T3" fmla="*/ 599 h 809"/>
                <a:gd name="T4" fmla="*/ 710 w 868"/>
                <a:gd name="T5" fmla="*/ 581 h 809"/>
                <a:gd name="T6" fmla="*/ 739 w 868"/>
                <a:gd name="T7" fmla="*/ 440 h 809"/>
                <a:gd name="T8" fmla="*/ 808 w 868"/>
                <a:gd name="T9" fmla="*/ 351 h 809"/>
                <a:gd name="T10" fmla="*/ 845 w 868"/>
                <a:gd name="T11" fmla="*/ 296 h 809"/>
                <a:gd name="T12" fmla="*/ 857 w 868"/>
                <a:gd name="T13" fmla="*/ 259 h 809"/>
                <a:gd name="T14" fmla="*/ 854 w 868"/>
                <a:gd name="T15" fmla="*/ 210 h 809"/>
                <a:gd name="T16" fmla="*/ 811 w 868"/>
                <a:gd name="T17" fmla="*/ 190 h 809"/>
                <a:gd name="T18" fmla="*/ 811 w 868"/>
                <a:gd name="T19" fmla="*/ 123 h 809"/>
                <a:gd name="T20" fmla="*/ 750 w 868"/>
                <a:gd name="T21" fmla="*/ 72 h 809"/>
                <a:gd name="T22" fmla="*/ 701 w 868"/>
                <a:gd name="T23" fmla="*/ 98 h 809"/>
                <a:gd name="T24" fmla="*/ 603 w 868"/>
                <a:gd name="T25" fmla="*/ 106 h 809"/>
                <a:gd name="T26" fmla="*/ 537 w 868"/>
                <a:gd name="T27" fmla="*/ 63 h 809"/>
                <a:gd name="T28" fmla="*/ 537 w 868"/>
                <a:gd name="T29" fmla="*/ 23 h 809"/>
                <a:gd name="T30" fmla="*/ 468 w 868"/>
                <a:gd name="T31" fmla="*/ 3 h 809"/>
                <a:gd name="T32" fmla="*/ 442 w 868"/>
                <a:gd name="T33" fmla="*/ 55 h 809"/>
                <a:gd name="T34" fmla="*/ 411 w 868"/>
                <a:gd name="T35" fmla="*/ 43 h 809"/>
                <a:gd name="T36" fmla="*/ 385 w 868"/>
                <a:gd name="T37" fmla="*/ 14 h 809"/>
                <a:gd name="T38" fmla="*/ 307 w 868"/>
                <a:gd name="T39" fmla="*/ 49 h 809"/>
                <a:gd name="T40" fmla="*/ 264 w 868"/>
                <a:gd name="T41" fmla="*/ 118 h 809"/>
                <a:gd name="T42" fmla="*/ 232 w 868"/>
                <a:gd name="T43" fmla="*/ 155 h 809"/>
                <a:gd name="T44" fmla="*/ 166 w 868"/>
                <a:gd name="T45" fmla="*/ 129 h 809"/>
                <a:gd name="T46" fmla="*/ 146 w 868"/>
                <a:gd name="T47" fmla="*/ 179 h 809"/>
                <a:gd name="T48" fmla="*/ 94 w 868"/>
                <a:gd name="T49" fmla="*/ 170 h 809"/>
                <a:gd name="T50" fmla="*/ 63 w 868"/>
                <a:gd name="T51" fmla="*/ 242 h 809"/>
                <a:gd name="T52" fmla="*/ 25 w 868"/>
                <a:gd name="T53" fmla="*/ 403 h 809"/>
                <a:gd name="T54" fmla="*/ 0 w 868"/>
                <a:gd name="T55" fmla="*/ 440 h 809"/>
                <a:gd name="T56" fmla="*/ 54 w 868"/>
                <a:gd name="T57" fmla="*/ 438 h 809"/>
                <a:gd name="T58" fmla="*/ 48 w 868"/>
                <a:gd name="T59" fmla="*/ 377 h 809"/>
                <a:gd name="T60" fmla="*/ 112 w 868"/>
                <a:gd name="T61" fmla="*/ 386 h 809"/>
                <a:gd name="T62" fmla="*/ 166 w 868"/>
                <a:gd name="T63" fmla="*/ 486 h 809"/>
                <a:gd name="T64" fmla="*/ 244 w 868"/>
                <a:gd name="T65" fmla="*/ 492 h 809"/>
                <a:gd name="T66" fmla="*/ 296 w 868"/>
                <a:gd name="T67" fmla="*/ 501 h 809"/>
                <a:gd name="T68" fmla="*/ 336 w 868"/>
                <a:gd name="T69" fmla="*/ 527 h 809"/>
                <a:gd name="T70" fmla="*/ 353 w 868"/>
                <a:gd name="T71" fmla="*/ 564 h 809"/>
                <a:gd name="T72" fmla="*/ 371 w 868"/>
                <a:gd name="T73" fmla="*/ 541 h 809"/>
                <a:gd name="T74" fmla="*/ 411 w 868"/>
                <a:gd name="T75" fmla="*/ 561 h 809"/>
                <a:gd name="T76" fmla="*/ 454 w 868"/>
                <a:gd name="T77" fmla="*/ 550 h 809"/>
                <a:gd name="T78" fmla="*/ 462 w 868"/>
                <a:gd name="T79" fmla="*/ 613 h 809"/>
                <a:gd name="T80" fmla="*/ 411 w 868"/>
                <a:gd name="T81" fmla="*/ 651 h 809"/>
                <a:gd name="T82" fmla="*/ 454 w 868"/>
                <a:gd name="T83" fmla="*/ 682 h 809"/>
                <a:gd name="T84" fmla="*/ 514 w 868"/>
                <a:gd name="T85" fmla="*/ 786 h 809"/>
                <a:gd name="T86" fmla="*/ 566 w 868"/>
                <a:gd name="T87" fmla="*/ 809 h 809"/>
                <a:gd name="T88" fmla="*/ 635 w 868"/>
                <a:gd name="T89" fmla="*/ 751 h 809"/>
                <a:gd name="T90" fmla="*/ 621 w 868"/>
                <a:gd name="T91" fmla="*/ 711 h 809"/>
                <a:gd name="T92" fmla="*/ 615 w 868"/>
                <a:gd name="T93" fmla="*/ 647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8" h="809">
                  <a:moveTo>
                    <a:pt x="615" y="647"/>
                  </a:moveTo>
                  <a:lnTo>
                    <a:pt x="630" y="630"/>
                  </a:lnTo>
                  <a:lnTo>
                    <a:pt x="658" y="627"/>
                  </a:lnTo>
                  <a:lnTo>
                    <a:pt x="664" y="599"/>
                  </a:lnTo>
                  <a:lnTo>
                    <a:pt x="690" y="602"/>
                  </a:lnTo>
                  <a:lnTo>
                    <a:pt x="710" y="581"/>
                  </a:lnTo>
                  <a:lnTo>
                    <a:pt x="704" y="524"/>
                  </a:lnTo>
                  <a:lnTo>
                    <a:pt x="739" y="440"/>
                  </a:lnTo>
                  <a:lnTo>
                    <a:pt x="796" y="377"/>
                  </a:lnTo>
                  <a:lnTo>
                    <a:pt x="808" y="351"/>
                  </a:lnTo>
                  <a:lnTo>
                    <a:pt x="799" y="299"/>
                  </a:lnTo>
                  <a:lnTo>
                    <a:pt x="845" y="296"/>
                  </a:lnTo>
                  <a:lnTo>
                    <a:pt x="868" y="291"/>
                  </a:lnTo>
                  <a:lnTo>
                    <a:pt x="857" y="259"/>
                  </a:lnTo>
                  <a:lnTo>
                    <a:pt x="862" y="233"/>
                  </a:lnTo>
                  <a:lnTo>
                    <a:pt x="854" y="210"/>
                  </a:lnTo>
                  <a:lnTo>
                    <a:pt x="857" y="187"/>
                  </a:lnTo>
                  <a:lnTo>
                    <a:pt x="811" y="190"/>
                  </a:lnTo>
                  <a:lnTo>
                    <a:pt x="794" y="144"/>
                  </a:lnTo>
                  <a:lnTo>
                    <a:pt x="811" y="123"/>
                  </a:lnTo>
                  <a:lnTo>
                    <a:pt x="802" y="92"/>
                  </a:lnTo>
                  <a:lnTo>
                    <a:pt x="750" y="72"/>
                  </a:lnTo>
                  <a:lnTo>
                    <a:pt x="710" y="78"/>
                  </a:lnTo>
                  <a:lnTo>
                    <a:pt x="701" y="98"/>
                  </a:lnTo>
                  <a:lnTo>
                    <a:pt x="655" y="115"/>
                  </a:lnTo>
                  <a:lnTo>
                    <a:pt x="603" y="106"/>
                  </a:lnTo>
                  <a:lnTo>
                    <a:pt x="575" y="75"/>
                  </a:lnTo>
                  <a:lnTo>
                    <a:pt x="537" y="63"/>
                  </a:lnTo>
                  <a:lnTo>
                    <a:pt x="543" y="46"/>
                  </a:lnTo>
                  <a:lnTo>
                    <a:pt x="537" y="23"/>
                  </a:lnTo>
                  <a:lnTo>
                    <a:pt x="506" y="6"/>
                  </a:lnTo>
                  <a:lnTo>
                    <a:pt x="468" y="3"/>
                  </a:lnTo>
                  <a:lnTo>
                    <a:pt x="466" y="26"/>
                  </a:lnTo>
                  <a:lnTo>
                    <a:pt x="442" y="55"/>
                  </a:lnTo>
                  <a:lnTo>
                    <a:pt x="425" y="57"/>
                  </a:lnTo>
                  <a:lnTo>
                    <a:pt x="411" y="43"/>
                  </a:lnTo>
                  <a:lnTo>
                    <a:pt x="408" y="23"/>
                  </a:lnTo>
                  <a:lnTo>
                    <a:pt x="385" y="14"/>
                  </a:lnTo>
                  <a:lnTo>
                    <a:pt x="353" y="0"/>
                  </a:lnTo>
                  <a:lnTo>
                    <a:pt x="307" y="49"/>
                  </a:lnTo>
                  <a:lnTo>
                    <a:pt x="302" y="95"/>
                  </a:lnTo>
                  <a:lnTo>
                    <a:pt x="264" y="118"/>
                  </a:lnTo>
                  <a:lnTo>
                    <a:pt x="259" y="135"/>
                  </a:lnTo>
                  <a:lnTo>
                    <a:pt x="232" y="155"/>
                  </a:lnTo>
                  <a:lnTo>
                    <a:pt x="198" y="129"/>
                  </a:lnTo>
                  <a:lnTo>
                    <a:pt x="166" y="129"/>
                  </a:lnTo>
                  <a:lnTo>
                    <a:pt x="166" y="150"/>
                  </a:lnTo>
                  <a:lnTo>
                    <a:pt x="146" y="179"/>
                  </a:lnTo>
                  <a:lnTo>
                    <a:pt x="126" y="167"/>
                  </a:lnTo>
                  <a:lnTo>
                    <a:pt x="94" y="170"/>
                  </a:lnTo>
                  <a:lnTo>
                    <a:pt x="48" y="204"/>
                  </a:lnTo>
                  <a:lnTo>
                    <a:pt x="63" y="242"/>
                  </a:lnTo>
                  <a:lnTo>
                    <a:pt x="48" y="334"/>
                  </a:lnTo>
                  <a:lnTo>
                    <a:pt x="25" y="403"/>
                  </a:lnTo>
                  <a:lnTo>
                    <a:pt x="0" y="420"/>
                  </a:lnTo>
                  <a:lnTo>
                    <a:pt x="0" y="440"/>
                  </a:lnTo>
                  <a:lnTo>
                    <a:pt x="43" y="446"/>
                  </a:lnTo>
                  <a:lnTo>
                    <a:pt x="54" y="438"/>
                  </a:lnTo>
                  <a:lnTo>
                    <a:pt x="54" y="394"/>
                  </a:lnTo>
                  <a:lnTo>
                    <a:pt x="48" y="377"/>
                  </a:lnTo>
                  <a:lnTo>
                    <a:pt x="77" y="365"/>
                  </a:lnTo>
                  <a:lnTo>
                    <a:pt x="112" y="386"/>
                  </a:lnTo>
                  <a:lnTo>
                    <a:pt x="160" y="461"/>
                  </a:lnTo>
                  <a:lnTo>
                    <a:pt x="166" y="486"/>
                  </a:lnTo>
                  <a:lnTo>
                    <a:pt x="186" y="478"/>
                  </a:lnTo>
                  <a:lnTo>
                    <a:pt x="244" y="492"/>
                  </a:lnTo>
                  <a:lnTo>
                    <a:pt x="273" y="504"/>
                  </a:lnTo>
                  <a:lnTo>
                    <a:pt x="296" y="501"/>
                  </a:lnTo>
                  <a:lnTo>
                    <a:pt x="310" y="529"/>
                  </a:lnTo>
                  <a:lnTo>
                    <a:pt x="336" y="527"/>
                  </a:lnTo>
                  <a:lnTo>
                    <a:pt x="350" y="544"/>
                  </a:lnTo>
                  <a:lnTo>
                    <a:pt x="353" y="564"/>
                  </a:lnTo>
                  <a:lnTo>
                    <a:pt x="365" y="564"/>
                  </a:lnTo>
                  <a:lnTo>
                    <a:pt x="371" y="541"/>
                  </a:lnTo>
                  <a:lnTo>
                    <a:pt x="391" y="544"/>
                  </a:lnTo>
                  <a:lnTo>
                    <a:pt x="411" y="561"/>
                  </a:lnTo>
                  <a:lnTo>
                    <a:pt x="425" y="541"/>
                  </a:lnTo>
                  <a:lnTo>
                    <a:pt x="454" y="550"/>
                  </a:lnTo>
                  <a:lnTo>
                    <a:pt x="477" y="587"/>
                  </a:lnTo>
                  <a:lnTo>
                    <a:pt x="462" y="613"/>
                  </a:lnTo>
                  <a:lnTo>
                    <a:pt x="428" y="630"/>
                  </a:lnTo>
                  <a:lnTo>
                    <a:pt x="411" y="651"/>
                  </a:lnTo>
                  <a:lnTo>
                    <a:pt x="425" y="674"/>
                  </a:lnTo>
                  <a:lnTo>
                    <a:pt x="454" y="682"/>
                  </a:lnTo>
                  <a:lnTo>
                    <a:pt x="512" y="757"/>
                  </a:lnTo>
                  <a:lnTo>
                    <a:pt x="514" y="786"/>
                  </a:lnTo>
                  <a:lnTo>
                    <a:pt x="537" y="809"/>
                  </a:lnTo>
                  <a:lnTo>
                    <a:pt x="566" y="809"/>
                  </a:lnTo>
                  <a:lnTo>
                    <a:pt x="598" y="763"/>
                  </a:lnTo>
                  <a:lnTo>
                    <a:pt x="635" y="751"/>
                  </a:lnTo>
                  <a:lnTo>
                    <a:pt x="644" y="734"/>
                  </a:lnTo>
                  <a:lnTo>
                    <a:pt x="621" y="711"/>
                  </a:lnTo>
                  <a:lnTo>
                    <a:pt x="603" y="659"/>
                  </a:lnTo>
                  <a:lnTo>
                    <a:pt x="615" y="64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2062" y="1557"/>
              <a:ext cx="730" cy="701"/>
            </a:xfrm>
            <a:custGeom>
              <a:avLst/>
              <a:gdLst>
                <a:gd name="T0" fmla="*/ 589 w 730"/>
                <a:gd name="T1" fmla="*/ 655 h 701"/>
                <a:gd name="T2" fmla="*/ 609 w 730"/>
                <a:gd name="T3" fmla="*/ 612 h 701"/>
                <a:gd name="T4" fmla="*/ 624 w 730"/>
                <a:gd name="T5" fmla="*/ 595 h 701"/>
                <a:gd name="T6" fmla="*/ 624 w 730"/>
                <a:gd name="T7" fmla="*/ 555 h 701"/>
                <a:gd name="T8" fmla="*/ 641 w 730"/>
                <a:gd name="T9" fmla="*/ 523 h 701"/>
                <a:gd name="T10" fmla="*/ 664 w 730"/>
                <a:gd name="T11" fmla="*/ 509 h 701"/>
                <a:gd name="T12" fmla="*/ 638 w 730"/>
                <a:gd name="T13" fmla="*/ 477 h 701"/>
                <a:gd name="T14" fmla="*/ 658 w 730"/>
                <a:gd name="T15" fmla="*/ 443 h 701"/>
                <a:gd name="T16" fmla="*/ 670 w 730"/>
                <a:gd name="T17" fmla="*/ 405 h 701"/>
                <a:gd name="T18" fmla="*/ 704 w 730"/>
                <a:gd name="T19" fmla="*/ 396 h 701"/>
                <a:gd name="T20" fmla="*/ 701 w 730"/>
                <a:gd name="T21" fmla="*/ 330 h 701"/>
                <a:gd name="T22" fmla="*/ 730 w 730"/>
                <a:gd name="T23" fmla="*/ 281 h 701"/>
                <a:gd name="T24" fmla="*/ 716 w 730"/>
                <a:gd name="T25" fmla="*/ 232 h 701"/>
                <a:gd name="T26" fmla="*/ 681 w 730"/>
                <a:gd name="T27" fmla="*/ 224 h 701"/>
                <a:gd name="T28" fmla="*/ 618 w 730"/>
                <a:gd name="T29" fmla="*/ 184 h 701"/>
                <a:gd name="T30" fmla="*/ 581 w 730"/>
                <a:gd name="T31" fmla="*/ 178 h 701"/>
                <a:gd name="T32" fmla="*/ 546 w 730"/>
                <a:gd name="T33" fmla="*/ 100 h 701"/>
                <a:gd name="T34" fmla="*/ 440 w 730"/>
                <a:gd name="T35" fmla="*/ 54 h 701"/>
                <a:gd name="T36" fmla="*/ 385 w 730"/>
                <a:gd name="T37" fmla="*/ 57 h 701"/>
                <a:gd name="T38" fmla="*/ 319 w 730"/>
                <a:gd name="T39" fmla="*/ 45 h 701"/>
                <a:gd name="T40" fmla="*/ 270 w 730"/>
                <a:gd name="T41" fmla="*/ 8 h 701"/>
                <a:gd name="T42" fmla="*/ 232 w 730"/>
                <a:gd name="T43" fmla="*/ 28 h 701"/>
                <a:gd name="T44" fmla="*/ 201 w 730"/>
                <a:gd name="T45" fmla="*/ 14 h 701"/>
                <a:gd name="T46" fmla="*/ 178 w 730"/>
                <a:gd name="T47" fmla="*/ 37 h 701"/>
                <a:gd name="T48" fmla="*/ 141 w 730"/>
                <a:gd name="T49" fmla="*/ 68 h 701"/>
                <a:gd name="T50" fmla="*/ 135 w 730"/>
                <a:gd name="T51" fmla="*/ 97 h 701"/>
                <a:gd name="T52" fmla="*/ 60 w 730"/>
                <a:gd name="T53" fmla="*/ 80 h 701"/>
                <a:gd name="T54" fmla="*/ 11 w 730"/>
                <a:gd name="T55" fmla="*/ 166 h 701"/>
                <a:gd name="T56" fmla="*/ 29 w 730"/>
                <a:gd name="T57" fmla="*/ 221 h 701"/>
                <a:gd name="T58" fmla="*/ 20 w 730"/>
                <a:gd name="T59" fmla="*/ 275 h 701"/>
                <a:gd name="T60" fmla="*/ 17 w 730"/>
                <a:gd name="T61" fmla="*/ 388 h 701"/>
                <a:gd name="T62" fmla="*/ 75 w 730"/>
                <a:gd name="T63" fmla="*/ 411 h 701"/>
                <a:gd name="T64" fmla="*/ 43 w 730"/>
                <a:gd name="T65" fmla="*/ 485 h 701"/>
                <a:gd name="T66" fmla="*/ 69 w 730"/>
                <a:gd name="T67" fmla="*/ 529 h 701"/>
                <a:gd name="T68" fmla="*/ 112 w 730"/>
                <a:gd name="T69" fmla="*/ 549 h 701"/>
                <a:gd name="T70" fmla="*/ 149 w 730"/>
                <a:gd name="T71" fmla="*/ 546 h 701"/>
                <a:gd name="T72" fmla="*/ 212 w 730"/>
                <a:gd name="T73" fmla="*/ 595 h 701"/>
                <a:gd name="T74" fmla="*/ 290 w 730"/>
                <a:gd name="T75" fmla="*/ 629 h 701"/>
                <a:gd name="T76" fmla="*/ 310 w 730"/>
                <a:gd name="T77" fmla="*/ 595 h 701"/>
                <a:gd name="T78" fmla="*/ 330 w 730"/>
                <a:gd name="T79" fmla="*/ 629 h 701"/>
                <a:gd name="T80" fmla="*/ 385 w 730"/>
                <a:gd name="T81" fmla="*/ 641 h 701"/>
                <a:gd name="T82" fmla="*/ 442 w 730"/>
                <a:gd name="T83" fmla="*/ 696 h 701"/>
                <a:gd name="T84" fmla="*/ 488 w 730"/>
                <a:gd name="T85" fmla="*/ 681 h 701"/>
                <a:gd name="T86" fmla="*/ 563 w 730"/>
                <a:gd name="T87" fmla="*/ 696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0" h="701">
                  <a:moveTo>
                    <a:pt x="586" y="675"/>
                  </a:moveTo>
                  <a:lnTo>
                    <a:pt x="589" y="655"/>
                  </a:lnTo>
                  <a:lnTo>
                    <a:pt x="618" y="626"/>
                  </a:lnTo>
                  <a:lnTo>
                    <a:pt x="609" y="612"/>
                  </a:lnTo>
                  <a:lnTo>
                    <a:pt x="612" y="595"/>
                  </a:lnTo>
                  <a:lnTo>
                    <a:pt x="624" y="595"/>
                  </a:lnTo>
                  <a:lnTo>
                    <a:pt x="632" y="583"/>
                  </a:lnTo>
                  <a:lnTo>
                    <a:pt x="624" y="555"/>
                  </a:lnTo>
                  <a:lnTo>
                    <a:pt x="638" y="543"/>
                  </a:lnTo>
                  <a:lnTo>
                    <a:pt x="641" y="523"/>
                  </a:lnTo>
                  <a:lnTo>
                    <a:pt x="658" y="517"/>
                  </a:lnTo>
                  <a:lnTo>
                    <a:pt x="664" y="509"/>
                  </a:lnTo>
                  <a:lnTo>
                    <a:pt x="664" y="494"/>
                  </a:lnTo>
                  <a:lnTo>
                    <a:pt x="638" y="477"/>
                  </a:lnTo>
                  <a:lnTo>
                    <a:pt x="641" y="460"/>
                  </a:lnTo>
                  <a:lnTo>
                    <a:pt x="658" y="443"/>
                  </a:lnTo>
                  <a:lnTo>
                    <a:pt x="647" y="405"/>
                  </a:lnTo>
                  <a:lnTo>
                    <a:pt x="670" y="405"/>
                  </a:lnTo>
                  <a:lnTo>
                    <a:pt x="687" y="391"/>
                  </a:lnTo>
                  <a:lnTo>
                    <a:pt x="704" y="396"/>
                  </a:lnTo>
                  <a:lnTo>
                    <a:pt x="713" y="385"/>
                  </a:lnTo>
                  <a:lnTo>
                    <a:pt x="701" y="330"/>
                  </a:lnTo>
                  <a:lnTo>
                    <a:pt x="727" y="301"/>
                  </a:lnTo>
                  <a:lnTo>
                    <a:pt x="730" y="281"/>
                  </a:lnTo>
                  <a:lnTo>
                    <a:pt x="713" y="261"/>
                  </a:lnTo>
                  <a:lnTo>
                    <a:pt x="716" y="232"/>
                  </a:lnTo>
                  <a:lnTo>
                    <a:pt x="704" y="218"/>
                  </a:lnTo>
                  <a:lnTo>
                    <a:pt x="681" y="224"/>
                  </a:lnTo>
                  <a:lnTo>
                    <a:pt x="672" y="209"/>
                  </a:lnTo>
                  <a:lnTo>
                    <a:pt x="618" y="184"/>
                  </a:lnTo>
                  <a:lnTo>
                    <a:pt x="601" y="192"/>
                  </a:lnTo>
                  <a:lnTo>
                    <a:pt x="581" y="178"/>
                  </a:lnTo>
                  <a:lnTo>
                    <a:pt x="563" y="103"/>
                  </a:lnTo>
                  <a:lnTo>
                    <a:pt x="546" y="100"/>
                  </a:lnTo>
                  <a:lnTo>
                    <a:pt x="442" y="83"/>
                  </a:lnTo>
                  <a:lnTo>
                    <a:pt x="440" y="54"/>
                  </a:lnTo>
                  <a:lnTo>
                    <a:pt x="417" y="45"/>
                  </a:lnTo>
                  <a:lnTo>
                    <a:pt x="385" y="57"/>
                  </a:lnTo>
                  <a:lnTo>
                    <a:pt x="359" y="45"/>
                  </a:lnTo>
                  <a:lnTo>
                    <a:pt x="319" y="45"/>
                  </a:lnTo>
                  <a:lnTo>
                    <a:pt x="301" y="28"/>
                  </a:lnTo>
                  <a:lnTo>
                    <a:pt x="270" y="8"/>
                  </a:lnTo>
                  <a:lnTo>
                    <a:pt x="241" y="0"/>
                  </a:lnTo>
                  <a:lnTo>
                    <a:pt x="232" y="28"/>
                  </a:lnTo>
                  <a:lnTo>
                    <a:pt x="218" y="28"/>
                  </a:lnTo>
                  <a:lnTo>
                    <a:pt x="201" y="14"/>
                  </a:lnTo>
                  <a:lnTo>
                    <a:pt x="178" y="8"/>
                  </a:lnTo>
                  <a:lnTo>
                    <a:pt x="178" y="37"/>
                  </a:lnTo>
                  <a:lnTo>
                    <a:pt x="141" y="48"/>
                  </a:lnTo>
                  <a:lnTo>
                    <a:pt x="141" y="68"/>
                  </a:lnTo>
                  <a:lnTo>
                    <a:pt x="155" y="83"/>
                  </a:lnTo>
                  <a:lnTo>
                    <a:pt x="135" y="97"/>
                  </a:lnTo>
                  <a:lnTo>
                    <a:pt x="86" y="95"/>
                  </a:lnTo>
                  <a:lnTo>
                    <a:pt x="60" y="80"/>
                  </a:lnTo>
                  <a:lnTo>
                    <a:pt x="31" y="138"/>
                  </a:lnTo>
                  <a:lnTo>
                    <a:pt x="11" y="166"/>
                  </a:lnTo>
                  <a:lnTo>
                    <a:pt x="0" y="209"/>
                  </a:lnTo>
                  <a:lnTo>
                    <a:pt x="29" y="221"/>
                  </a:lnTo>
                  <a:lnTo>
                    <a:pt x="46" y="255"/>
                  </a:lnTo>
                  <a:lnTo>
                    <a:pt x="20" y="275"/>
                  </a:lnTo>
                  <a:lnTo>
                    <a:pt x="25" y="325"/>
                  </a:lnTo>
                  <a:lnTo>
                    <a:pt x="17" y="388"/>
                  </a:lnTo>
                  <a:lnTo>
                    <a:pt x="37" y="388"/>
                  </a:lnTo>
                  <a:lnTo>
                    <a:pt x="75" y="411"/>
                  </a:lnTo>
                  <a:lnTo>
                    <a:pt x="69" y="477"/>
                  </a:lnTo>
                  <a:lnTo>
                    <a:pt x="43" y="485"/>
                  </a:lnTo>
                  <a:lnTo>
                    <a:pt x="60" y="509"/>
                  </a:lnTo>
                  <a:lnTo>
                    <a:pt x="69" y="529"/>
                  </a:lnTo>
                  <a:lnTo>
                    <a:pt x="106" y="523"/>
                  </a:lnTo>
                  <a:lnTo>
                    <a:pt x="112" y="549"/>
                  </a:lnTo>
                  <a:lnTo>
                    <a:pt x="123" y="563"/>
                  </a:lnTo>
                  <a:lnTo>
                    <a:pt x="149" y="546"/>
                  </a:lnTo>
                  <a:lnTo>
                    <a:pt x="172" y="549"/>
                  </a:lnTo>
                  <a:lnTo>
                    <a:pt x="212" y="595"/>
                  </a:lnTo>
                  <a:lnTo>
                    <a:pt x="230" y="595"/>
                  </a:lnTo>
                  <a:lnTo>
                    <a:pt x="290" y="629"/>
                  </a:lnTo>
                  <a:lnTo>
                    <a:pt x="307" y="624"/>
                  </a:lnTo>
                  <a:lnTo>
                    <a:pt x="310" y="595"/>
                  </a:lnTo>
                  <a:lnTo>
                    <a:pt x="316" y="589"/>
                  </a:lnTo>
                  <a:lnTo>
                    <a:pt x="330" y="629"/>
                  </a:lnTo>
                  <a:lnTo>
                    <a:pt x="365" y="624"/>
                  </a:lnTo>
                  <a:lnTo>
                    <a:pt x="385" y="641"/>
                  </a:lnTo>
                  <a:lnTo>
                    <a:pt x="402" y="641"/>
                  </a:lnTo>
                  <a:lnTo>
                    <a:pt x="442" y="696"/>
                  </a:lnTo>
                  <a:lnTo>
                    <a:pt x="474" y="687"/>
                  </a:lnTo>
                  <a:lnTo>
                    <a:pt x="488" y="681"/>
                  </a:lnTo>
                  <a:lnTo>
                    <a:pt x="520" y="701"/>
                  </a:lnTo>
                  <a:lnTo>
                    <a:pt x="563" y="696"/>
                  </a:lnTo>
                  <a:lnTo>
                    <a:pt x="586" y="675"/>
                  </a:ln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2062" y="1559"/>
              <a:ext cx="731" cy="703"/>
            </a:xfrm>
            <a:custGeom>
              <a:avLst/>
              <a:gdLst>
                <a:gd name="T0" fmla="*/ 591 w 731"/>
                <a:gd name="T1" fmla="*/ 657 h 703"/>
                <a:gd name="T2" fmla="*/ 613 w 731"/>
                <a:gd name="T3" fmla="*/ 614 h 703"/>
                <a:gd name="T4" fmla="*/ 625 w 731"/>
                <a:gd name="T5" fmla="*/ 596 h 703"/>
                <a:gd name="T6" fmla="*/ 625 w 731"/>
                <a:gd name="T7" fmla="*/ 556 h 703"/>
                <a:gd name="T8" fmla="*/ 642 w 731"/>
                <a:gd name="T9" fmla="*/ 525 h 703"/>
                <a:gd name="T10" fmla="*/ 665 w 731"/>
                <a:gd name="T11" fmla="*/ 510 h 703"/>
                <a:gd name="T12" fmla="*/ 642 w 731"/>
                <a:gd name="T13" fmla="*/ 478 h 703"/>
                <a:gd name="T14" fmla="*/ 659 w 731"/>
                <a:gd name="T15" fmla="*/ 444 h 703"/>
                <a:gd name="T16" fmla="*/ 671 w 731"/>
                <a:gd name="T17" fmla="*/ 406 h 703"/>
                <a:gd name="T18" fmla="*/ 705 w 731"/>
                <a:gd name="T19" fmla="*/ 398 h 703"/>
                <a:gd name="T20" fmla="*/ 703 w 731"/>
                <a:gd name="T21" fmla="*/ 332 h 703"/>
                <a:gd name="T22" fmla="*/ 731 w 731"/>
                <a:gd name="T23" fmla="*/ 282 h 703"/>
                <a:gd name="T24" fmla="*/ 720 w 731"/>
                <a:gd name="T25" fmla="*/ 233 h 703"/>
                <a:gd name="T26" fmla="*/ 682 w 731"/>
                <a:gd name="T27" fmla="*/ 225 h 703"/>
                <a:gd name="T28" fmla="*/ 619 w 731"/>
                <a:gd name="T29" fmla="*/ 185 h 703"/>
                <a:gd name="T30" fmla="*/ 582 w 731"/>
                <a:gd name="T31" fmla="*/ 179 h 703"/>
                <a:gd name="T32" fmla="*/ 550 w 731"/>
                <a:gd name="T33" fmla="*/ 101 h 703"/>
                <a:gd name="T34" fmla="*/ 441 w 731"/>
                <a:gd name="T35" fmla="*/ 55 h 703"/>
                <a:gd name="T36" fmla="*/ 386 w 731"/>
                <a:gd name="T37" fmla="*/ 58 h 703"/>
                <a:gd name="T38" fmla="*/ 320 w 731"/>
                <a:gd name="T39" fmla="*/ 46 h 703"/>
                <a:gd name="T40" fmla="*/ 274 w 731"/>
                <a:gd name="T41" fmla="*/ 9 h 703"/>
                <a:gd name="T42" fmla="*/ 236 w 731"/>
                <a:gd name="T43" fmla="*/ 29 h 703"/>
                <a:gd name="T44" fmla="*/ 202 w 731"/>
                <a:gd name="T45" fmla="*/ 15 h 703"/>
                <a:gd name="T46" fmla="*/ 179 w 731"/>
                <a:gd name="T47" fmla="*/ 38 h 703"/>
                <a:gd name="T48" fmla="*/ 141 w 731"/>
                <a:gd name="T49" fmla="*/ 69 h 703"/>
                <a:gd name="T50" fmla="*/ 136 w 731"/>
                <a:gd name="T51" fmla="*/ 98 h 703"/>
                <a:gd name="T52" fmla="*/ 61 w 731"/>
                <a:gd name="T53" fmla="*/ 81 h 703"/>
                <a:gd name="T54" fmla="*/ 12 w 731"/>
                <a:gd name="T55" fmla="*/ 167 h 703"/>
                <a:gd name="T56" fmla="*/ 32 w 731"/>
                <a:gd name="T57" fmla="*/ 222 h 703"/>
                <a:gd name="T58" fmla="*/ 23 w 731"/>
                <a:gd name="T59" fmla="*/ 276 h 703"/>
                <a:gd name="T60" fmla="*/ 21 w 731"/>
                <a:gd name="T61" fmla="*/ 389 h 703"/>
                <a:gd name="T62" fmla="*/ 75 w 731"/>
                <a:gd name="T63" fmla="*/ 412 h 703"/>
                <a:gd name="T64" fmla="*/ 44 w 731"/>
                <a:gd name="T65" fmla="*/ 487 h 703"/>
                <a:gd name="T66" fmla="*/ 69 w 731"/>
                <a:gd name="T67" fmla="*/ 530 h 703"/>
                <a:gd name="T68" fmla="*/ 112 w 731"/>
                <a:gd name="T69" fmla="*/ 550 h 703"/>
                <a:gd name="T70" fmla="*/ 150 w 731"/>
                <a:gd name="T71" fmla="*/ 547 h 703"/>
                <a:gd name="T72" fmla="*/ 216 w 731"/>
                <a:gd name="T73" fmla="*/ 596 h 703"/>
                <a:gd name="T74" fmla="*/ 291 w 731"/>
                <a:gd name="T75" fmla="*/ 631 h 703"/>
                <a:gd name="T76" fmla="*/ 311 w 731"/>
                <a:gd name="T77" fmla="*/ 596 h 703"/>
                <a:gd name="T78" fmla="*/ 332 w 731"/>
                <a:gd name="T79" fmla="*/ 631 h 703"/>
                <a:gd name="T80" fmla="*/ 389 w 731"/>
                <a:gd name="T81" fmla="*/ 643 h 703"/>
                <a:gd name="T82" fmla="*/ 444 w 731"/>
                <a:gd name="T83" fmla="*/ 697 h 703"/>
                <a:gd name="T84" fmla="*/ 493 w 731"/>
                <a:gd name="T85" fmla="*/ 683 h 703"/>
                <a:gd name="T86" fmla="*/ 564 w 731"/>
                <a:gd name="T87" fmla="*/ 69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1" h="703">
                  <a:moveTo>
                    <a:pt x="591" y="677"/>
                  </a:moveTo>
                  <a:lnTo>
                    <a:pt x="591" y="657"/>
                  </a:lnTo>
                  <a:lnTo>
                    <a:pt x="622" y="628"/>
                  </a:lnTo>
                  <a:lnTo>
                    <a:pt x="613" y="614"/>
                  </a:lnTo>
                  <a:lnTo>
                    <a:pt x="613" y="596"/>
                  </a:lnTo>
                  <a:lnTo>
                    <a:pt x="625" y="596"/>
                  </a:lnTo>
                  <a:lnTo>
                    <a:pt x="633" y="585"/>
                  </a:lnTo>
                  <a:lnTo>
                    <a:pt x="625" y="556"/>
                  </a:lnTo>
                  <a:lnTo>
                    <a:pt x="639" y="545"/>
                  </a:lnTo>
                  <a:lnTo>
                    <a:pt x="642" y="525"/>
                  </a:lnTo>
                  <a:lnTo>
                    <a:pt x="659" y="519"/>
                  </a:lnTo>
                  <a:lnTo>
                    <a:pt x="665" y="510"/>
                  </a:lnTo>
                  <a:lnTo>
                    <a:pt x="665" y="496"/>
                  </a:lnTo>
                  <a:lnTo>
                    <a:pt x="642" y="478"/>
                  </a:lnTo>
                  <a:lnTo>
                    <a:pt x="642" y="461"/>
                  </a:lnTo>
                  <a:lnTo>
                    <a:pt x="659" y="444"/>
                  </a:lnTo>
                  <a:lnTo>
                    <a:pt x="651" y="406"/>
                  </a:lnTo>
                  <a:lnTo>
                    <a:pt x="671" y="406"/>
                  </a:lnTo>
                  <a:lnTo>
                    <a:pt x="688" y="392"/>
                  </a:lnTo>
                  <a:lnTo>
                    <a:pt x="705" y="398"/>
                  </a:lnTo>
                  <a:lnTo>
                    <a:pt x="714" y="386"/>
                  </a:lnTo>
                  <a:lnTo>
                    <a:pt x="703" y="332"/>
                  </a:lnTo>
                  <a:lnTo>
                    <a:pt x="728" y="303"/>
                  </a:lnTo>
                  <a:lnTo>
                    <a:pt x="731" y="282"/>
                  </a:lnTo>
                  <a:lnTo>
                    <a:pt x="714" y="262"/>
                  </a:lnTo>
                  <a:lnTo>
                    <a:pt x="720" y="233"/>
                  </a:lnTo>
                  <a:lnTo>
                    <a:pt x="705" y="219"/>
                  </a:lnTo>
                  <a:lnTo>
                    <a:pt x="682" y="225"/>
                  </a:lnTo>
                  <a:lnTo>
                    <a:pt x="674" y="210"/>
                  </a:lnTo>
                  <a:lnTo>
                    <a:pt x="619" y="185"/>
                  </a:lnTo>
                  <a:lnTo>
                    <a:pt x="605" y="193"/>
                  </a:lnTo>
                  <a:lnTo>
                    <a:pt x="582" y="179"/>
                  </a:lnTo>
                  <a:lnTo>
                    <a:pt x="567" y="104"/>
                  </a:lnTo>
                  <a:lnTo>
                    <a:pt x="550" y="101"/>
                  </a:lnTo>
                  <a:lnTo>
                    <a:pt x="444" y="84"/>
                  </a:lnTo>
                  <a:lnTo>
                    <a:pt x="441" y="55"/>
                  </a:lnTo>
                  <a:lnTo>
                    <a:pt x="421" y="46"/>
                  </a:lnTo>
                  <a:lnTo>
                    <a:pt x="386" y="58"/>
                  </a:lnTo>
                  <a:lnTo>
                    <a:pt x="363" y="46"/>
                  </a:lnTo>
                  <a:lnTo>
                    <a:pt x="320" y="46"/>
                  </a:lnTo>
                  <a:lnTo>
                    <a:pt x="305" y="29"/>
                  </a:lnTo>
                  <a:lnTo>
                    <a:pt x="274" y="9"/>
                  </a:lnTo>
                  <a:lnTo>
                    <a:pt x="242" y="0"/>
                  </a:lnTo>
                  <a:lnTo>
                    <a:pt x="236" y="29"/>
                  </a:lnTo>
                  <a:lnTo>
                    <a:pt x="222" y="29"/>
                  </a:lnTo>
                  <a:lnTo>
                    <a:pt x="202" y="15"/>
                  </a:lnTo>
                  <a:lnTo>
                    <a:pt x="179" y="9"/>
                  </a:lnTo>
                  <a:lnTo>
                    <a:pt x="179" y="38"/>
                  </a:lnTo>
                  <a:lnTo>
                    <a:pt x="141" y="49"/>
                  </a:lnTo>
                  <a:lnTo>
                    <a:pt x="141" y="69"/>
                  </a:lnTo>
                  <a:lnTo>
                    <a:pt x="159" y="84"/>
                  </a:lnTo>
                  <a:lnTo>
                    <a:pt x="136" y="98"/>
                  </a:lnTo>
                  <a:lnTo>
                    <a:pt x="87" y="95"/>
                  </a:lnTo>
                  <a:lnTo>
                    <a:pt x="61" y="81"/>
                  </a:lnTo>
                  <a:lnTo>
                    <a:pt x="32" y="138"/>
                  </a:lnTo>
                  <a:lnTo>
                    <a:pt x="12" y="167"/>
                  </a:lnTo>
                  <a:lnTo>
                    <a:pt x="0" y="210"/>
                  </a:lnTo>
                  <a:lnTo>
                    <a:pt x="32" y="222"/>
                  </a:lnTo>
                  <a:lnTo>
                    <a:pt x="46" y="257"/>
                  </a:lnTo>
                  <a:lnTo>
                    <a:pt x="23" y="276"/>
                  </a:lnTo>
                  <a:lnTo>
                    <a:pt x="26" y="326"/>
                  </a:lnTo>
                  <a:lnTo>
                    <a:pt x="21" y="389"/>
                  </a:lnTo>
                  <a:lnTo>
                    <a:pt x="41" y="389"/>
                  </a:lnTo>
                  <a:lnTo>
                    <a:pt x="75" y="412"/>
                  </a:lnTo>
                  <a:lnTo>
                    <a:pt x="73" y="478"/>
                  </a:lnTo>
                  <a:lnTo>
                    <a:pt x="44" y="487"/>
                  </a:lnTo>
                  <a:lnTo>
                    <a:pt x="64" y="510"/>
                  </a:lnTo>
                  <a:lnTo>
                    <a:pt x="69" y="530"/>
                  </a:lnTo>
                  <a:lnTo>
                    <a:pt x="107" y="525"/>
                  </a:lnTo>
                  <a:lnTo>
                    <a:pt x="112" y="550"/>
                  </a:lnTo>
                  <a:lnTo>
                    <a:pt x="124" y="565"/>
                  </a:lnTo>
                  <a:lnTo>
                    <a:pt x="150" y="547"/>
                  </a:lnTo>
                  <a:lnTo>
                    <a:pt x="176" y="550"/>
                  </a:lnTo>
                  <a:lnTo>
                    <a:pt x="216" y="596"/>
                  </a:lnTo>
                  <a:lnTo>
                    <a:pt x="234" y="596"/>
                  </a:lnTo>
                  <a:lnTo>
                    <a:pt x="291" y="631"/>
                  </a:lnTo>
                  <a:lnTo>
                    <a:pt x="308" y="625"/>
                  </a:lnTo>
                  <a:lnTo>
                    <a:pt x="311" y="596"/>
                  </a:lnTo>
                  <a:lnTo>
                    <a:pt x="320" y="591"/>
                  </a:lnTo>
                  <a:lnTo>
                    <a:pt x="332" y="631"/>
                  </a:lnTo>
                  <a:lnTo>
                    <a:pt x="366" y="625"/>
                  </a:lnTo>
                  <a:lnTo>
                    <a:pt x="389" y="643"/>
                  </a:lnTo>
                  <a:lnTo>
                    <a:pt x="403" y="643"/>
                  </a:lnTo>
                  <a:lnTo>
                    <a:pt x="444" y="697"/>
                  </a:lnTo>
                  <a:lnTo>
                    <a:pt x="475" y="688"/>
                  </a:lnTo>
                  <a:lnTo>
                    <a:pt x="493" y="683"/>
                  </a:lnTo>
                  <a:lnTo>
                    <a:pt x="521" y="703"/>
                  </a:lnTo>
                  <a:lnTo>
                    <a:pt x="564" y="697"/>
                  </a:lnTo>
                  <a:lnTo>
                    <a:pt x="591" y="677"/>
                  </a:ln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2062" y="1559"/>
              <a:ext cx="731" cy="703"/>
            </a:xfrm>
            <a:custGeom>
              <a:avLst/>
              <a:gdLst>
                <a:gd name="T0" fmla="*/ 591 w 731"/>
                <a:gd name="T1" fmla="*/ 657 h 703"/>
                <a:gd name="T2" fmla="*/ 613 w 731"/>
                <a:gd name="T3" fmla="*/ 614 h 703"/>
                <a:gd name="T4" fmla="*/ 625 w 731"/>
                <a:gd name="T5" fmla="*/ 596 h 703"/>
                <a:gd name="T6" fmla="*/ 625 w 731"/>
                <a:gd name="T7" fmla="*/ 556 h 703"/>
                <a:gd name="T8" fmla="*/ 642 w 731"/>
                <a:gd name="T9" fmla="*/ 525 h 703"/>
                <a:gd name="T10" fmla="*/ 665 w 731"/>
                <a:gd name="T11" fmla="*/ 510 h 703"/>
                <a:gd name="T12" fmla="*/ 642 w 731"/>
                <a:gd name="T13" fmla="*/ 478 h 703"/>
                <a:gd name="T14" fmla="*/ 659 w 731"/>
                <a:gd name="T15" fmla="*/ 444 h 703"/>
                <a:gd name="T16" fmla="*/ 671 w 731"/>
                <a:gd name="T17" fmla="*/ 406 h 703"/>
                <a:gd name="T18" fmla="*/ 705 w 731"/>
                <a:gd name="T19" fmla="*/ 398 h 703"/>
                <a:gd name="T20" fmla="*/ 703 w 731"/>
                <a:gd name="T21" fmla="*/ 332 h 703"/>
                <a:gd name="T22" fmla="*/ 731 w 731"/>
                <a:gd name="T23" fmla="*/ 282 h 703"/>
                <a:gd name="T24" fmla="*/ 720 w 731"/>
                <a:gd name="T25" fmla="*/ 233 h 703"/>
                <a:gd name="T26" fmla="*/ 682 w 731"/>
                <a:gd name="T27" fmla="*/ 225 h 703"/>
                <a:gd name="T28" fmla="*/ 619 w 731"/>
                <a:gd name="T29" fmla="*/ 185 h 703"/>
                <a:gd name="T30" fmla="*/ 582 w 731"/>
                <a:gd name="T31" fmla="*/ 179 h 703"/>
                <a:gd name="T32" fmla="*/ 550 w 731"/>
                <a:gd name="T33" fmla="*/ 101 h 703"/>
                <a:gd name="T34" fmla="*/ 441 w 731"/>
                <a:gd name="T35" fmla="*/ 55 h 703"/>
                <a:gd name="T36" fmla="*/ 386 w 731"/>
                <a:gd name="T37" fmla="*/ 58 h 703"/>
                <a:gd name="T38" fmla="*/ 320 w 731"/>
                <a:gd name="T39" fmla="*/ 46 h 703"/>
                <a:gd name="T40" fmla="*/ 274 w 731"/>
                <a:gd name="T41" fmla="*/ 9 h 703"/>
                <a:gd name="T42" fmla="*/ 236 w 731"/>
                <a:gd name="T43" fmla="*/ 29 h 703"/>
                <a:gd name="T44" fmla="*/ 202 w 731"/>
                <a:gd name="T45" fmla="*/ 15 h 703"/>
                <a:gd name="T46" fmla="*/ 179 w 731"/>
                <a:gd name="T47" fmla="*/ 38 h 703"/>
                <a:gd name="T48" fmla="*/ 141 w 731"/>
                <a:gd name="T49" fmla="*/ 69 h 703"/>
                <a:gd name="T50" fmla="*/ 136 w 731"/>
                <a:gd name="T51" fmla="*/ 98 h 703"/>
                <a:gd name="T52" fmla="*/ 61 w 731"/>
                <a:gd name="T53" fmla="*/ 81 h 703"/>
                <a:gd name="T54" fmla="*/ 12 w 731"/>
                <a:gd name="T55" fmla="*/ 167 h 703"/>
                <a:gd name="T56" fmla="*/ 32 w 731"/>
                <a:gd name="T57" fmla="*/ 222 h 703"/>
                <a:gd name="T58" fmla="*/ 23 w 731"/>
                <a:gd name="T59" fmla="*/ 276 h 703"/>
                <a:gd name="T60" fmla="*/ 21 w 731"/>
                <a:gd name="T61" fmla="*/ 389 h 703"/>
                <a:gd name="T62" fmla="*/ 75 w 731"/>
                <a:gd name="T63" fmla="*/ 412 h 703"/>
                <a:gd name="T64" fmla="*/ 44 w 731"/>
                <a:gd name="T65" fmla="*/ 487 h 703"/>
                <a:gd name="T66" fmla="*/ 69 w 731"/>
                <a:gd name="T67" fmla="*/ 530 h 703"/>
                <a:gd name="T68" fmla="*/ 112 w 731"/>
                <a:gd name="T69" fmla="*/ 550 h 703"/>
                <a:gd name="T70" fmla="*/ 150 w 731"/>
                <a:gd name="T71" fmla="*/ 547 h 703"/>
                <a:gd name="T72" fmla="*/ 216 w 731"/>
                <a:gd name="T73" fmla="*/ 596 h 703"/>
                <a:gd name="T74" fmla="*/ 291 w 731"/>
                <a:gd name="T75" fmla="*/ 631 h 703"/>
                <a:gd name="T76" fmla="*/ 311 w 731"/>
                <a:gd name="T77" fmla="*/ 596 h 703"/>
                <a:gd name="T78" fmla="*/ 332 w 731"/>
                <a:gd name="T79" fmla="*/ 631 h 703"/>
                <a:gd name="T80" fmla="*/ 389 w 731"/>
                <a:gd name="T81" fmla="*/ 643 h 703"/>
                <a:gd name="T82" fmla="*/ 444 w 731"/>
                <a:gd name="T83" fmla="*/ 697 h 703"/>
                <a:gd name="T84" fmla="*/ 493 w 731"/>
                <a:gd name="T85" fmla="*/ 683 h 703"/>
                <a:gd name="T86" fmla="*/ 564 w 731"/>
                <a:gd name="T87" fmla="*/ 69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1" h="703">
                  <a:moveTo>
                    <a:pt x="591" y="677"/>
                  </a:moveTo>
                  <a:lnTo>
                    <a:pt x="591" y="657"/>
                  </a:lnTo>
                  <a:lnTo>
                    <a:pt x="622" y="628"/>
                  </a:lnTo>
                  <a:lnTo>
                    <a:pt x="613" y="614"/>
                  </a:lnTo>
                  <a:lnTo>
                    <a:pt x="613" y="596"/>
                  </a:lnTo>
                  <a:lnTo>
                    <a:pt x="625" y="596"/>
                  </a:lnTo>
                  <a:lnTo>
                    <a:pt x="633" y="585"/>
                  </a:lnTo>
                  <a:lnTo>
                    <a:pt x="625" y="556"/>
                  </a:lnTo>
                  <a:lnTo>
                    <a:pt x="639" y="545"/>
                  </a:lnTo>
                  <a:lnTo>
                    <a:pt x="642" y="525"/>
                  </a:lnTo>
                  <a:lnTo>
                    <a:pt x="659" y="519"/>
                  </a:lnTo>
                  <a:lnTo>
                    <a:pt x="665" y="510"/>
                  </a:lnTo>
                  <a:lnTo>
                    <a:pt x="665" y="496"/>
                  </a:lnTo>
                  <a:lnTo>
                    <a:pt x="642" y="478"/>
                  </a:lnTo>
                  <a:lnTo>
                    <a:pt x="642" y="461"/>
                  </a:lnTo>
                  <a:lnTo>
                    <a:pt x="659" y="444"/>
                  </a:lnTo>
                  <a:lnTo>
                    <a:pt x="651" y="406"/>
                  </a:lnTo>
                  <a:lnTo>
                    <a:pt x="671" y="406"/>
                  </a:lnTo>
                  <a:lnTo>
                    <a:pt x="688" y="392"/>
                  </a:lnTo>
                  <a:lnTo>
                    <a:pt x="705" y="398"/>
                  </a:lnTo>
                  <a:lnTo>
                    <a:pt x="714" y="386"/>
                  </a:lnTo>
                  <a:lnTo>
                    <a:pt x="703" y="332"/>
                  </a:lnTo>
                  <a:lnTo>
                    <a:pt x="728" y="303"/>
                  </a:lnTo>
                  <a:lnTo>
                    <a:pt x="731" y="282"/>
                  </a:lnTo>
                  <a:lnTo>
                    <a:pt x="714" y="262"/>
                  </a:lnTo>
                  <a:lnTo>
                    <a:pt x="720" y="233"/>
                  </a:lnTo>
                  <a:lnTo>
                    <a:pt x="705" y="219"/>
                  </a:lnTo>
                  <a:lnTo>
                    <a:pt x="682" y="225"/>
                  </a:lnTo>
                  <a:lnTo>
                    <a:pt x="674" y="210"/>
                  </a:lnTo>
                  <a:lnTo>
                    <a:pt x="619" y="185"/>
                  </a:lnTo>
                  <a:lnTo>
                    <a:pt x="605" y="193"/>
                  </a:lnTo>
                  <a:lnTo>
                    <a:pt x="582" y="179"/>
                  </a:lnTo>
                  <a:lnTo>
                    <a:pt x="567" y="104"/>
                  </a:lnTo>
                  <a:lnTo>
                    <a:pt x="550" y="101"/>
                  </a:lnTo>
                  <a:lnTo>
                    <a:pt x="444" y="84"/>
                  </a:lnTo>
                  <a:lnTo>
                    <a:pt x="441" y="55"/>
                  </a:lnTo>
                  <a:lnTo>
                    <a:pt x="421" y="46"/>
                  </a:lnTo>
                  <a:lnTo>
                    <a:pt x="386" y="58"/>
                  </a:lnTo>
                  <a:lnTo>
                    <a:pt x="363" y="46"/>
                  </a:lnTo>
                  <a:lnTo>
                    <a:pt x="320" y="46"/>
                  </a:lnTo>
                  <a:lnTo>
                    <a:pt x="305" y="29"/>
                  </a:lnTo>
                  <a:lnTo>
                    <a:pt x="274" y="9"/>
                  </a:lnTo>
                  <a:lnTo>
                    <a:pt x="242" y="0"/>
                  </a:lnTo>
                  <a:lnTo>
                    <a:pt x="236" y="29"/>
                  </a:lnTo>
                  <a:lnTo>
                    <a:pt x="222" y="29"/>
                  </a:lnTo>
                  <a:lnTo>
                    <a:pt x="202" y="15"/>
                  </a:lnTo>
                  <a:lnTo>
                    <a:pt x="179" y="9"/>
                  </a:lnTo>
                  <a:lnTo>
                    <a:pt x="179" y="38"/>
                  </a:lnTo>
                  <a:lnTo>
                    <a:pt x="141" y="49"/>
                  </a:lnTo>
                  <a:lnTo>
                    <a:pt x="141" y="69"/>
                  </a:lnTo>
                  <a:lnTo>
                    <a:pt x="159" y="84"/>
                  </a:lnTo>
                  <a:lnTo>
                    <a:pt x="136" y="98"/>
                  </a:lnTo>
                  <a:lnTo>
                    <a:pt x="87" y="95"/>
                  </a:lnTo>
                  <a:lnTo>
                    <a:pt x="61" y="81"/>
                  </a:lnTo>
                  <a:lnTo>
                    <a:pt x="32" y="138"/>
                  </a:lnTo>
                  <a:lnTo>
                    <a:pt x="12" y="167"/>
                  </a:lnTo>
                  <a:lnTo>
                    <a:pt x="0" y="210"/>
                  </a:lnTo>
                  <a:lnTo>
                    <a:pt x="32" y="222"/>
                  </a:lnTo>
                  <a:lnTo>
                    <a:pt x="46" y="257"/>
                  </a:lnTo>
                  <a:lnTo>
                    <a:pt x="23" y="276"/>
                  </a:lnTo>
                  <a:lnTo>
                    <a:pt x="26" y="326"/>
                  </a:lnTo>
                  <a:lnTo>
                    <a:pt x="21" y="389"/>
                  </a:lnTo>
                  <a:lnTo>
                    <a:pt x="41" y="389"/>
                  </a:lnTo>
                  <a:lnTo>
                    <a:pt x="75" y="412"/>
                  </a:lnTo>
                  <a:lnTo>
                    <a:pt x="73" y="478"/>
                  </a:lnTo>
                  <a:lnTo>
                    <a:pt x="44" y="487"/>
                  </a:lnTo>
                  <a:lnTo>
                    <a:pt x="64" y="510"/>
                  </a:lnTo>
                  <a:lnTo>
                    <a:pt x="69" y="530"/>
                  </a:lnTo>
                  <a:lnTo>
                    <a:pt x="107" y="525"/>
                  </a:lnTo>
                  <a:lnTo>
                    <a:pt x="112" y="550"/>
                  </a:lnTo>
                  <a:lnTo>
                    <a:pt x="124" y="565"/>
                  </a:lnTo>
                  <a:lnTo>
                    <a:pt x="150" y="547"/>
                  </a:lnTo>
                  <a:lnTo>
                    <a:pt x="176" y="550"/>
                  </a:lnTo>
                  <a:lnTo>
                    <a:pt x="216" y="596"/>
                  </a:lnTo>
                  <a:lnTo>
                    <a:pt x="234" y="596"/>
                  </a:lnTo>
                  <a:lnTo>
                    <a:pt x="291" y="631"/>
                  </a:lnTo>
                  <a:lnTo>
                    <a:pt x="308" y="625"/>
                  </a:lnTo>
                  <a:lnTo>
                    <a:pt x="311" y="596"/>
                  </a:lnTo>
                  <a:lnTo>
                    <a:pt x="320" y="591"/>
                  </a:lnTo>
                  <a:lnTo>
                    <a:pt x="332" y="631"/>
                  </a:lnTo>
                  <a:lnTo>
                    <a:pt x="366" y="625"/>
                  </a:lnTo>
                  <a:lnTo>
                    <a:pt x="389" y="643"/>
                  </a:lnTo>
                  <a:lnTo>
                    <a:pt x="403" y="643"/>
                  </a:lnTo>
                  <a:lnTo>
                    <a:pt x="444" y="697"/>
                  </a:lnTo>
                  <a:lnTo>
                    <a:pt x="475" y="688"/>
                  </a:lnTo>
                  <a:lnTo>
                    <a:pt x="493" y="683"/>
                  </a:lnTo>
                  <a:lnTo>
                    <a:pt x="521" y="703"/>
                  </a:lnTo>
                  <a:lnTo>
                    <a:pt x="564" y="697"/>
                  </a:lnTo>
                  <a:lnTo>
                    <a:pt x="591" y="67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3340" y="2282"/>
              <a:ext cx="732" cy="981"/>
            </a:xfrm>
            <a:custGeom>
              <a:avLst/>
              <a:gdLst>
                <a:gd name="T0" fmla="*/ 599 w 732"/>
                <a:gd name="T1" fmla="*/ 949 h 981"/>
                <a:gd name="T2" fmla="*/ 700 w 732"/>
                <a:gd name="T3" fmla="*/ 903 h 981"/>
                <a:gd name="T4" fmla="*/ 715 w 732"/>
                <a:gd name="T5" fmla="*/ 771 h 981"/>
                <a:gd name="T6" fmla="*/ 721 w 732"/>
                <a:gd name="T7" fmla="*/ 708 h 981"/>
                <a:gd name="T8" fmla="*/ 709 w 732"/>
                <a:gd name="T9" fmla="*/ 679 h 981"/>
                <a:gd name="T10" fmla="*/ 671 w 732"/>
                <a:gd name="T11" fmla="*/ 587 h 981"/>
                <a:gd name="T12" fmla="*/ 620 w 732"/>
                <a:gd name="T13" fmla="*/ 524 h 981"/>
                <a:gd name="T14" fmla="*/ 605 w 732"/>
                <a:gd name="T15" fmla="*/ 437 h 981"/>
                <a:gd name="T16" fmla="*/ 568 w 732"/>
                <a:gd name="T17" fmla="*/ 351 h 981"/>
                <a:gd name="T18" fmla="*/ 585 w 732"/>
                <a:gd name="T19" fmla="*/ 256 h 981"/>
                <a:gd name="T20" fmla="*/ 597 w 732"/>
                <a:gd name="T21" fmla="*/ 152 h 981"/>
                <a:gd name="T22" fmla="*/ 524 w 732"/>
                <a:gd name="T23" fmla="*/ 49 h 981"/>
                <a:gd name="T24" fmla="*/ 456 w 732"/>
                <a:gd name="T25" fmla="*/ 0 h 981"/>
                <a:gd name="T26" fmla="*/ 427 w 732"/>
                <a:gd name="T27" fmla="*/ 26 h 981"/>
                <a:gd name="T28" fmla="*/ 427 w 732"/>
                <a:gd name="T29" fmla="*/ 57 h 981"/>
                <a:gd name="T30" fmla="*/ 360 w 732"/>
                <a:gd name="T31" fmla="*/ 106 h 981"/>
                <a:gd name="T32" fmla="*/ 303 w 732"/>
                <a:gd name="T33" fmla="*/ 92 h 981"/>
                <a:gd name="T34" fmla="*/ 288 w 732"/>
                <a:gd name="T35" fmla="*/ 123 h 981"/>
                <a:gd name="T36" fmla="*/ 251 w 732"/>
                <a:gd name="T37" fmla="*/ 109 h 981"/>
                <a:gd name="T38" fmla="*/ 199 w 732"/>
                <a:gd name="T39" fmla="*/ 132 h 981"/>
                <a:gd name="T40" fmla="*/ 73 w 732"/>
                <a:gd name="T41" fmla="*/ 164 h 981"/>
                <a:gd name="T42" fmla="*/ 69 w 732"/>
                <a:gd name="T43" fmla="*/ 210 h 981"/>
                <a:gd name="T44" fmla="*/ 90 w 732"/>
                <a:gd name="T45" fmla="*/ 224 h 981"/>
                <a:gd name="T46" fmla="*/ 67 w 732"/>
                <a:gd name="T47" fmla="*/ 273 h 981"/>
                <a:gd name="T48" fmla="*/ 40 w 732"/>
                <a:gd name="T49" fmla="*/ 325 h 981"/>
                <a:gd name="T50" fmla="*/ 0 w 732"/>
                <a:gd name="T51" fmla="*/ 313 h 981"/>
                <a:gd name="T52" fmla="*/ 64 w 732"/>
                <a:gd name="T53" fmla="*/ 356 h 981"/>
                <a:gd name="T54" fmla="*/ 44 w 732"/>
                <a:gd name="T55" fmla="*/ 440 h 981"/>
                <a:gd name="T56" fmla="*/ 52 w 732"/>
                <a:gd name="T57" fmla="*/ 501 h 981"/>
                <a:gd name="T58" fmla="*/ 61 w 732"/>
                <a:gd name="T59" fmla="*/ 667 h 981"/>
                <a:gd name="T60" fmla="*/ 92 w 732"/>
                <a:gd name="T61" fmla="*/ 739 h 981"/>
                <a:gd name="T62" fmla="*/ 173 w 732"/>
                <a:gd name="T63" fmla="*/ 748 h 981"/>
                <a:gd name="T64" fmla="*/ 185 w 732"/>
                <a:gd name="T65" fmla="*/ 806 h 981"/>
                <a:gd name="T66" fmla="*/ 271 w 732"/>
                <a:gd name="T67" fmla="*/ 886 h 981"/>
                <a:gd name="T68" fmla="*/ 231 w 732"/>
                <a:gd name="T69" fmla="*/ 912 h 981"/>
                <a:gd name="T70" fmla="*/ 297 w 732"/>
                <a:gd name="T71" fmla="*/ 941 h 981"/>
                <a:gd name="T72" fmla="*/ 309 w 732"/>
                <a:gd name="T73" fmla="*/ 970 h 981"/>
                <a:gd name="T74" fmla="*/ 447 w 732"/>
                <a:gd name="T75" fmla="*/ 918 h 981"/>
                <a:gd name="T76" fmla="*/ 501 w 732"/>
                <a:gd name="T77" fmla="*/ 915 h 981"/>
                <a:gd name="T78" fmla="*/ 562 w 732"/>
                <a:gd name="T79" fmla="*/ 98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32" h="981">
                  <a:moveTo>
                    <a:pt x="562" y="981"/>
                  </a:moveTo>
                  <a:lnTo>
                    <a:pt x="599" y="949"/>
                  </a:lnTo>
                  <a:lnTo>
                    <a:pt x="614" y="912"/>
                  </a:lnTo>
                  <a:lnTo>
                    <a:pt x="700" y="903"/>
                  </a:lnTo>
                  <a:lnTo>
                    <a:pt x="723" y="843"/>
                  </a:lnTo>
                  <a:lnTo>
                    <a:pt x="715" y="771"/>
                  </a:lnTo>
                  <a:lnTo>
                    <a:pt x="689" y="719"/>
                  </a:lnTo>
                  <a:lnTo>
                    <a:pt x="721" y="708"/>
                  </a:lnTo>
                  <a:lnTo>
                    <a:pt x="732" y="690"/>
                  </a:lnTo>
                  <a:lnTo>
                    <a:pt x="709" y="679"/>
                  </a:lnTo>
                  <a:lnTo>
                    <a:pt x="671" y="616"/>
                  </a:lnTo>
                  <a:lnTo>
                    <a:pt x="671" y="587"/>
                  </a:lnTo>
                  <a:lnTo>
                    <a:pt x="652" y="549"/>
                  </a:lnTo>
                  <a:lnTo>
                    <a:pt x="620" y="524"/>
                  </a:lnTo>
                  <a:lnTo>
                    <a:pt x="594" y="466"/>
                  </a:lnTo>
                  <a:lnTo>
                    <a:pt x="605" y="437"/>
                  </a:lnTo>
                  <a:lnTo>
                    <a:pt x="591" y="383"/>
                  </a:lnTo>
                  <a:lnTo>
                    <a:pt x="568" y="351"/>
                  </a:lnTo>
                  <a:lnTo>
                    <a:pt x="559" y="276"/>
                  </a:lnTo>
                  <a:lnTo>
                    <a:pt x="585" y="256"/>
                  </a:lnTo>
                  <a:lnTo>
                    <a:pt x="576" y="193"/>
                  </a:lnTo>
                  <a:lnTo>
                    <a:pt x="597" y="152"/>
                  </a:lnTo>
                  <a:lnTo>
                    <a:pt x="585" y="89"/>
                  </a:lnTo>
                  <a:lnTo>
                    <a:pt x="524" y="49"/>
                  </a:lnTo>
                  <a:lnTo>
                    <a:pt x="467" y="34"/>
                  </a:lnTo>
                  <a:lnTo>
                    <a:pt x="456" y="0"/>
                  </a:lnTo>
                  <a:lnTo>
                    <a:pt x="427" y="0"/>
                  </a:lnTo>
                  <a:lnTo>
                    <a:pt x="427" y="26"/>
                  </a:lnTo>
                  <a:lnTo>
                    <a:pt x="412" y="34"/>
                  </a:lnTo>
                  <a:lnTo>
                    <a:pt x="427" y="57"/>
                  </a:lnTo>
                  <a:lnTo>
                    <a:pt x="401" y="60"/>
                  </a:lnTo>
                  <a:lnTo>
                    <a:pt x="360" y="106"/>
                  </a:lnTo>
                  <a:lnTo>
                    <a:pt x="329" y="86"/>
                  </a:lnTo>
                  <a:lnTo>
                    <a:pt x="303" y="92"/>
                  </a:lnTo>
                  <a:lnTo>
                    <a:pt x="303" y="115"/>
                  </a:lnTo>
                  <a:lnTo>
                    <a:pt x="288" y="123"/>
                  </a:lnTo>
                  <a:lnTo>
                    <a:pt x="271" y="109"/>
                  </a:lnTo>
                  <a:lnTo>
                    <a:pt x="251" y="109"/>
                  </a:lnTo>
                  <a:lnTo>
                    <a:pt x="239" y="132"/>
                  </a:lnTo>
                  <a:lnTo>
                    <a:pt x="199" y="132"/>
                  </a:lnTo>
                  <a:lnTo>
                    <a:pt x="118" y="135"/>
                  </a:lnTo>
                  <a:lnTo>
                    <a:pt x="73" y="164"/>
                  </a:lnTo>
                  <a:lnTo>
                    <a:pt x="78" y="193"/>
                  </a:lnTo>
                  <a:lnTo>
                    <a:pt x="69" y="210"/>
                  </a:lnTo>
                  <a:lnTo>
                    <a:pt x="69" y="221"/>
                  </a:lnTo>
                  <a:lnTo>
                    <a:pt x="90" y="224"/>
                  </a:lnTo>
                  <a:lnTo>
                    <a:pt x="90" y="244"/>
                  </a:lnTo>
                  <a:lnTo>
                    <a:pt x="67" y="273"/>
                  </a:lnTo>
                  <a:lnTo>
                    <a:pt x="73" y="293"/>
                  </a:lnTo>
                  <a:lnTo>
                    <a:pt x="40" y="325"/>
                  </a:lnTo>
                  <a:lnTo>
                    <a:pt x="20" y="311"/>
                  </a:lnTo>
                  <a:lnTo>
                    <a:pt x="0" y="313"/>
                  </a:lnTo>
                  <a:lnTo>
                    <a:pt x="3" y="345"/>
                  </a:lnTo>
                  <a:lnTo>
                    <a:pt x="64" y="356"/>
                  </a:lnTo>
                  <a:lnTo>
                    <a:pt x="67" y="420"/>
                  </a:lnTo>
                  <a:lnTo>
                    <a:pt x="44" y="440"/>
                  </a:lnTo>
                  <a:lnTo>
                    <a:pt x="64" y="458"/>
                  </a:lnTo>
                  <a:lnTo>
                    <a:pt x="52" y="501"/>
                  </a:lnTo>
                  <a:lnTo>
                    <a:pt x="49" y="604"/>
                  </a:lnTo>
                  <a:lnTo>
                    <a:pt x="61" y="667"/>
                  </a:lnTo>
                  <a:lnTo>
                    <a:pt x="64" y="725"/>
                  </a:lnTo>
                  <a:lnTo>
                    <a:pt x="92" y="739"/>
                  </a:lnTo>
                  <a:lnTo>
                    <a:pt x="130" y="713"/>
                  </a:lnTo>
                  <a:lnTo>
                    <a:pt x="173" y="748"/>
                  </a:lnTo>
                  <a:lnTo>
                    <a:pt x="159" y="765"/>
                  </a:lnTo>
                  <a:lnTo>
                    <a:pt x="185" y="806"/>
                  </a:lnTo>
                  <a:lnTo>
                    <a:pt x="262" y="835"/>
                  </a:lnTo>
                  <a:lnTo>
                    <a:pt x="271" y="886"/>
                  </a:lnTo>
                  <a:lnTo>
                    <a:pt x="236" y="883"/>
                  </a:lnTo>
                  <a:lnTo>
                    <a:pt x="231" y="912"/>
                  </a:lnTo>
                  <a:lnTo>
                    <a:pt x="254" y="938"/>
                  </a:lnTo>
                  <a:lnTo>
                    <a:pt x="297" y="941"/>
                  </a:lnTo>
                  <a:lnTo>
                    <a:pt x="294" y="958"/>
                  </a:lnTo>
                  <a:lnTo>
                    <a:pt x="309" y="970"/>
                  </a:lnTo>
                  <a:lnTo>
                    <a:pt x="415" y="967"/>
                  </a:lnTo>
                  <a:lnTo>
                    <a:pt x="447" y="918"/>
                  </a:lnTo>
                  <a:lnTo>
                    <a:pt x="473" y="926"/>
                  </a:lnTo>
                  <a:lnTo>
                    <a:pt x="501" y="915"/>
                  </a:lnTo>
                  <a:lnTo>
                    <a:pt x="524" y="944"/>
                  </a:lnTo>
                  <a:lnTo>
                    <a:pt x="562" y="98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3266" y="2198"/>
              <a:ext cx="852" cy="1096"/>
            </a:xfrm>
            <a:custGeom>
              <a:avLst/>
              <a:gdLst>
                <a:gd name="T0" fmla="*/ 697 w 852"/>
                <a:gd name="T1" fmla="*/ 1060 h 1096"/>
                <a:gd name="T2" fmla="*/ 814 w 852"/>
                <a:gd name="T3" fmla="*/ 1009 h 1096"/>
                <a:gd name="T4" fmla="*/ 831 w 852"/>
                <a:gd name="T5" fmla="*/ 861 h 1096"/>
                <a:gd name="T6" fmla="*/ 838 w 852"/>
                <a:gd name="T7" fmla="*/ 790 h 1096"/>
                <a:gd name="T8" fmla="*/ 825 w 852"/>
                <a:gd name="T9" fmla="*/ 758 h 1096"/>
                <a:gd name="T10" fmla="*/ 781 w 852"/>
                <a:gd name="T11" fmla="*/ 656 h 1096"/>
                <a:gd name="T12" fmla="*/ 720 w 852"/>
                <a:gd name="T13" fmla="*/ 585 h 1096"/>
                <a:gd name="T14" fmla="*/ 704 w 852"/>
                <a:gd name="T15" fmla="*/ 488 h 1096"/>
                <a:gd name="T16" fmla="*/ 660 w 852"/>
                <a:gd name="T17" fmla="*/ 392 h 1096"/>
                <a:gd name="T18" fmla="*/ 681 w 852"/>
                <a:gd name="T19" fmla="*/ 286 h 1096"/>
                <a:gd name="T20" fmla="*/ 694 w 852"/>
                <a:gd name="T21" fmla="*/ 170 h 1096"/>
                <a:gd name="T22" fmla="*/ 610 w 852"/>
                <a:gd name="T23" fmla="*/ 55 h 1096"/>
                <a:gd name="T24" fmla="*/ 530 w 852"/>
                <a:gd name="T25" fmla="*/ 0 h 1096"/>
                <a:gd name="T26" fmla="*/ 496 w 852"/>
                <a:gd name="T27" fmla="*/ 29 h 1096"/>
                <a:gd name="T28" fmla="*/ 496 w 852"/>
                <a:gd name="T29" fmla="*/ 65 h 1096"/>
                <a:gd name="T30" fmla="*/ 419 w 852"/>
                <a:gd name="T31" fmla="*/ 119 h 1096"/>
                <a:gd name="T32" fmla="*/ 352 w 852"/>
                <a:gd name="T33" fmla="*/ 103 h 1096"/>
                <a:gd name="T34" fmla="*/ 335 w 852"/>
                <a:gd name="T35" fmla="*/ 138 h 1096"/>
                <a:gd name="T36" fmla="*/ 292 w 852"/>
                <a:gd name="T37" fmla="*/ 122 h 1096"/>
                <a:gd name="T38" fmla="*/ 231 w 852"/>
                <a:gd name="T39" fmla="*/ 148 h 1096"/>
                <a:gd name="T40" fmla="*/ 84 w 852"/>
                <a:gd name="T41" fmla="*/ 183 h 1096"/>
                <a:gd name="T42" fmla="*/ 81 w 852"/>
                <a:gd name="T43" fmla="*/ 234 h 1096"/>
                <a:gd name="T44" fmla="*/ 104 w 852"/>
                <a:gd name="T45" fmla="*/ 251 h 1096"/>
                <a:gd name="T46" fmla="*/ 78 w 852"/>
                <a:gd name="T47" fmla="*/ 305 h 1096"/>
                <a:gd name="T48" fmla="*/ 47 w 852"/>
                <a:gd name="T49" fmla="*/ 363 h 1096"/>
                <a:gd name="T50" fmla="*/ 0 w 852"/>
                <a:gd name="T51" fmla="*/ 350 h 1096"/>
                <a:gd name="T52" fmla="*/ 74 w 852"/>
                <a:gd name="T53" fmla="*/ 398 h 1096"/>
                <a:gd name="T54" fmla="*/ 51 w 852"/>
                <a:gd name="T55" fmla="*/ 492 h 1096"/>
                <a:gd name="T56" fmla="*/ 61 w 852"/>
                <a:gd name="T57" fmla="*/ 559 h 1096"/>
                <a:gd name="T58" fmla="*/ 71 w 852"/>
                <a:gd name="T59" fmla="*/ 745 h 1096"/>
                <a:gd name="T60" fmla="*/ 108 w 852"/>
                <a:gd name="T61" fmla="*/ 825 h 1096"/>
                <a:gd name="T62" fmla="*/ 201 w 852"/>
                <a:gd name="T63" fmla="*/ 835 h 1096"/>
                <a:gd name="T64" fmla="*/ 215 w 852"/>
                <a:gd name="T65" fmla="*/ 900 h 1096"/>
                <a:gd name="T66" fmla="*/ 315 w 852"/>
                <a:gd name="T67" fmla="*/ 989 h 1096"/>
                <a:gd name="T68" fmla="*/ 269 w 852"/>
                <a:gd name="T69" fmla="*/ 1019 h 1096"/>
                <a:gd name="T70" fmla="*/ 346 w 852"/>
                <a:gd name="T71" fmla="*/ 1051 h 1096"/>
                <a:gd name="T72" fmla="*/ 359 w 852"/>
                <a:gd name="T73" fmla="*/ 1083 h 1096"/>
                <a:gd name="T74" fmla="*/ 520 w 852"/>
                <a:gd name="T75" fmla="*/ 1025 h 1096"/>
                <a:gd name="T76" fmla="*/ 583 w 852"/>
                <a:gd name="T77" fmla="*/ 1021 h 1096"/>
                <a:gd name="T78" fmla="*/ 654 w 852"/>
                <a:gd name="T79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2" h="1096">
                  <a:moveTo>
                    <a:pt x="654" y="1096"/>
                  </a:moveTo>
                  <a:lnTo>
                    <a:pt x="697" y="1060"/>
                  </a:lnTo>
                  <a:lnTo>
                    <a:pt x="714" y="1019"/>
                  </a:lnTo>
                  <a:lnTo>
                    <a:pt x="814" y="1009"/>
                  </a:lnTo>
                  <a:lnTo>
                    <a:pt x="841" y="941"/>
                  </a:lnTo>
                  <a:lnTo>
                    <a:pt x="831" y="861"/>
                  </a:lnTo>
                  <a:lnTo>
                    <a:pt x="801" y="803"/>
                  </a:lnTo>
                  <a:lnTo>
                    <a:pt x="838" y="790"/>
                  </a:lnTo>
                  <a:lnTo>
                    <a:pt x="852" y="771"/>
                  </a:lnTo>
                  <a:lnTo>
                    <a:pt x="825" y="758"/>
                  </a:lnTo>
                  <a:lnTo>
                    <a:pt x="781" y="687"/>
                  </a:lnTo>
                  <a:lnTo>
                    <a:pt x="781" y="656"/>
                  </a:lnTo>
                  <a:lnTo>
                    <a:pt x="758" y="614"/>
                  </a:lnTo>
                  <a:lnTo>
                    <a:pt x="720" y="585"/>
                  </a:lnTo>
                  <a:lnTo>
                    <a:pt x="691" y="521"/>
                  </a:lnTo>
                  <a:lnTo>
                    <a:pt x="704" y="488"/>
                  </a:lnTo>
                  <a:lnTo>
                    <a:pt x="687" y="427"/>
                  </a:lnTo>
                  <a:lnTo>
                    <a:pt x="660" y="392"/>
                  </a:lnTo>
                  <a:lnTo>
                    <a:pt x="650" y="309"/>
                  </a:lnTo>
                  <a:lnTo>
                    <a:pt x="681" y="286"/>
                  </a:lnTo>
                  <a:lnTo>
                    <a:pt x="670" y="216"/>
                  </a:lnTo>
                  <a:lnTo>
                    <a:pt x="694" y="170"/>
                  </a:lnTo>
                  <a:lnTo>
                    <a:pt x="681" y="100"/>
                  </a:lnTo>
                  <a:lnTo>
                    <a:pt x="610" y="55"/>
                  </a:lnTo>
                  <a:lnTo>
                    <a:pt x="543" y="39"/>
                  </a:lnTo>
                  <a:lnTo>
                    <a:pt x="530" y="0"/>
                  </a:lnTo>
                  <a:lnTo>
                    <a:pt x="496" y="0"/>
                  </a:lnTo>
                  <a:lnTo>
                    <a:pt x="496" y="29"/>
                  </a:lnTo>
                  <a:lnTo>
                    <a:pt x="479" y="39"/>
                  </a:lnTo>
                  <a:lnTo>
                    <a:pt x="496" y="65"/>
                  </a:lnTo>
                  <a:lnTo>
                    <a:pt x="466" y="67"/>
                  </a:lnTo>
                  <a:lnTo>
                    <a:pt x="419" y="119"/>
                  </a:lnTo>
                  <a:lnTo>
                    <a:pt x="382" y="96"/>
                  </a:lnTo>
                  <a:lnTo>
                    <a:pt x="352" y="103"/>
                  </a:lnTo>
                  <a:lnTo>
                    <a:pt x="352" y="128"/>
                  </a:lnTo>
                  <a:lnTo>
                    <a:pt x="335" y="138"/>
                  </a:lnTo>
                  <a:lnTo>
                    <a:pt x="315" y="122"/>
                  </a:lnTo>
                  <a:lnTo>
                    <a:pt x="292" y="122"/>
                  </a:lnTo>
                  <a:lnTo>
                    <a:pt x="278" y="148"/>
                  </a:lnTo>
                  <a:lnTo>
                    <a:pt x="231" y="148"/>
                  </a:lnTo>
                  <a:lnTo>
                    <a:pt x="137" y="151"/>
                  </a:lnTo>
                  <a:lnTo>
                    <a:pt x="84" y="183"/>
                  </a:lnTo>
                  <a:lnTo>
                    <a:pt x="91" y="216"/>
                  </a:lnTo>
                  <a:lnTo>
                    <a:pt x="81" y="234"/>
                  </a:lnTo>
                  <a:lnTo>
                    <a:pt x="81" y="247"/>
                  </a:lnTo>
                  <a:lnTo>
                    <a:pt x="104" y="251"/>
                  </a:lnTo>
                  <a:lnTo>
                    <a:pt x="104" y="273"/>
                  </a:lnTo>
                  <a:lnTo>
                    <a:pt x="78" y="305"/>
                  </a:lnTo>
                  <a:lnTo>
                    <a:pt x="84" y="328"/>
                  </a:lnTo>
                  <a:lnTo>
                    <a:pt x="47" y="363"/>
                  </a:lnTo>
                  <a:lnTo>
                    <a:pt x="24" y="347"/>
                  </a:lnTo>
                  <a:lnTo>
                    <a:pt x="0" y="350"/>
                  </a:lnTo>
                  <a:lnTo>
                    <a:pt x="4" y="385"/>
                  </a:lnTo>
                  <a:lnTo>
                    <a:pt x="74" y="398"/>
                  </a:lnTo>
                  <a:lnTo>
                    <a:pt x="78" y="469"/>
                  </a:lnTo>
                  <a:lnTo>
                    <a:pt x="51" y="492"/>
                  </a:lnTo>
                  <a:lnTo>
                    <a:pt x="74" y="511"/>
                  </a:lnTo>
                  <a:lnTo>
                    <a:pt x="61" y="559"/>
                  </a:lnTo>
                  <a:lnTo>
                    <a:pt x="57" y="675"/>
                  </a:lnTo>
                  <a:lnTo>
                    <a:pt x="71" y="745"/>
                  </a:lnTo>
                  <a:lnTo>
                    <a:pt x="74" y="810"/>
                  </a:lnTo>
                  <a:lnTo>
                    <a:pt x="108" y="825"/>
                  </a:lnTo>
                  <a:lnTo>
                    <a:pt x="151" y="797"/>
                  </a:lnTo>
                  <a:lnTo>
                    <a:pt x="201" y="835"/>
                  </a:lnTo>
                  <a:lnTo>
                    <a:pt x="184" y="855"/>
                  </a:lnTo>
                  <a:lnTo>
                    <a:pt x="215" y="900"/>
                  </a:lnTo>
                  <a:lnTo>
                    <a:pt x="305" y="932"/>
                  </a:lnTo>
                  <a:lnTo>
                    <a:pt x="315" y="989"/>
                  </a:lnTo>
                  <a:lnTo>
                    <a:pt x="275" y="986"/>
                  </a:lnTo>
                  <a:lnTo>
                    <a:pt x="269" y="1019"/>
                  </a:lnTo>
                  <a:lnTo>
                    <a:pt x="295" y="1047"/>
                  </a:lnTo>
                  <a:lnTo>
                    <a:pt x="346" y="1051"/>
                  </a:lnTo>
                  <a:lnTo>
                    <a:pt x="342" y="1070"/>
                  </a:lnTo>
                  <a:lnTo>
                    <a:pt x="359" y="1083"/>
                  </a:lnTo>
                  <a:lnTo>
                    <a:pt x="483" y="1080"/>
                  </a:lnTo>
                  <a:lnTo>
                    <a:pt x="520" y="1025"/>
                  </a:lnTo>
                  <a:lnTo>
                    <a:pt x="550" y="1034"/>
                  </a:lnTo>
                  <a:lnTo>
                    <a:pt x="583" y="1021"/>
                  </a:lnTo>
                  <a:lnTo>
                    <a:pt x="610" y="1054"/>
                  </a:lnTo>
                  <a:lnTo>
                    <a:pt x="654" y="1096"/>
                  </a:ln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3266" y="2198"/>
              <a:ext cx="852" cy="1096"/>
            </a:xfrm>
            <a:custGeom>
              <a:avLst/>
              <a:gdLst>
                <a:gd name="T0" fmla="*/ 697 w 852"/>
                <a:gd name="T1" fmla="*/ 1060 h 1096"/>
                <a:gd name="T2" fmla="*/ 814 w 852"/>
                <a:gd name="T3" fmla="*/ 1009 h 1096"/>
                <a:gd name="T4" fmla="*/ 831 w 852"/>
                <a:gd name="T5" fmla="*/ 861 h 1096"/>
                <a:gd name="T6" fmla="*/ 838 w 852"/>
                <a:gd name="T7" fmla="*/ 790 h 1096"/>
                <a:gd name="T8" fmla="*/ 825 w 852"/>
                <a:gd name="T9" fmla="*/ 758 h 1096"/>
                <a:gd name="T10" fmla="*/ 781 w 852"/>
                <a:gd name="T11" fmla="*/ 656 h 1096"/>
                <a:gd name="T12" fmla="*/ 720 w 852"/>
                <a:gd name="T13" fmla="*/ 585 h 1096"/>
                <a:gd name="T14" fmla="*/ 704 w 852"/>
                <a:gd name="T15" fmla="*/ 488 h 1096"/>
                <a:gd name="T16" fmla="*/ 660 w 852"/>
                <a:gd name="T17" fmla="*/ 392 h 1096"/>
                <a:gd name="T18" fmla="*/ 681 w 852"/>
                <a:gd name="T19" fmla="*/ 286 h 1096"/>
                <a:gd name="T20" fmla="*/ 694 w 852"/>
                <a:gd name="T21" fmla="*/ 170 h 1096"/>
                <a:gd name="T22" fmla="*/ 610 w 852"/>
                <a:gd name="T23" fmla="*/ 55 h 1096"/>
                <a:gd name="T24" fmla="*/ 530 w 852"/>
                <a:gd name="T25" fmla="*/ 0 h 1096"/>
                <a:gd name="T26" fmla="*/ 496 w 852"/>
                <a:gd name="T27" fmla="*/ 29 h 1096"/>
                <a:gd name="T28" fmla="*/ 496 w 852"/>
                <a:gd name="T29" fmla="*/ 65 h 1096"/>
                <a:gd name="T30" fmla="*/ 419 w 852"/>
                <a:gd name="T31" fmla="*/ 119 h 1096"/>
                <a:gd name="T32" fmla="*/ 352 w 852"/>
                <a:gd name="T33" fmla="*/ 103 h 1096"/>
                <a:gd name="T34" fmla="*/ 335 w 852"/>
                <a:gd name="T35" fmla="*/ 138 h 1096"/>
                <a:gd name="T36" fmla="*/ 292 w 852"/>
                <a:gd name="T37" fmla="*/ 122 h 1096"/>
                <a:gd name="T38" fmla="*/ 231 w 852"/>
                <a:gd name="T39" fmla="*/ 148 h 1096"/>
                <a:gd name="T40" fmla="*/ 84 w 852"/>
                <a:gd name="T41" fmla="*/ 183 h 1096"/>
                <a:gd name="T42" fmla="*/ 81 w 852"/>
                <a:gd name="T43" fmla="*/ 234 h 1096"/>
                <a:gd name="T44" fmla="*/ 104 w 852"/>
                <a:gd name="T45" fmla="*/ 251 h 1096"/>
                <a:gd name="T46" fmla="*/ 78 w 852"/>
                <a:gd name="T47" fmla="*/ 305 h 1096"/>
                <a:gd name="T48" fmla="*/ 47 w 852"/>
                <a:gd name="T49" fmla="*/ 363 h 1096"/>
                <a:gd name="T50" fmla="*/ 0 w 852"/>
                <a:gd name="T51" fmla="*/ 350 h 1096"/>
                <a:gd name="T52" fmla="*/ 74 w 852"/>
                <a:gd name="T53" fmla="*/ 398 h 1096"/>
                <a:gd name="T54" fmla="*/ 51 w 852"/>
                <a:gd name="T55" fmla="*/ 492 h 1096"/>
                <a:gd name="T56" fmla="*/ 61 w 852"/>
                <a:gd name="T57" fmla="*/ 559 h 1096"/>
                <a:gd name="T58" fmla="*/ 71 w 852"/>
                <a:gd name="T59" fmla="*/ 745 h 1096"/>
                <a:gd name="T60" fmla="*/ 108 w 852"/>
                <a:gd name="T61" fmla="*/ 825 h 1096"/>
                <a:gd name="T62" fmla="*/ 201 w 852"/>
                <a:gd name="T63" fmla="*/ 835 h 1096"/>
                <a:gd name="T64" fmla="*/ 215 w 852"/>
                <a:gd name="T65" fmla="*/ 900 h 1096"/>
                <a:gd name="T66" fmla="*/ 315 w 852"/>
                <a:gd name="T67" fmla="*/ 989 h 1096"/>
                <a:gd name="T68" fmla="*/ 269 w 852"/>
                <a:gd name="T69" fmla="*/ 1019 h 1096"/>
                <a:gd name="T70" fmla="*/ 346 w 852"/>
                <a:gd name="T71" fmla="*/ 1051 h 1096"/>
                <a:gd name="T72" fmla="*/ 359 w 852"/>
                <a:gd name="T73" fmla="*/ 1083 h 1096"/>
                <a:gd name="T74" fmla="*/ 520 w 852"/>
                <a:gd name="T75" fmla="*/ 1025 h 1096"/>
                <a:gd name="T76" fmla="*/ 583 w 852"/>
                <a:gd name="T77" fmla="*/ 1021 h 1096"/>
                <a:gd name="T78" fmla="*/ 654 w 852"/>
                <a:gd name="T79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2" h="1096">
                  <a:moveTo>
                    <a:pt x="654" y="1096"/>
                  </a:moveTo>
                  <a:lnTo>
                    <a:pt x="697" y="1060"/>
                  </a:lnTo>
                  <a:lnTo>
                    <a:pt x="714" y="1019"/>
                  </a:lnTo>
                  <a:lnTo>
                    <a:pt x="814" y="1009"/>
                  </a:lnTo>
                  <a:lnTo>
                    <a:pt x="841" y="941"/>
                  </a:lnTo>
                  <a:lnTo>
                    <a:pt x="831" y="861"/>
                  </a:lnTo>
                  <a:lnTo>
                    <a:pt x="801" y="803"/>
                  </a:lnTo>
                  <a:lnTo>
                    <a:pt x="838" y="790"/>
                  </a:lnTo>
                  <a:lnTo>
                    <a:pt x="852" y="771"/>
                  </a:lnTo>
                  <a:lnTo>
                    <a:pt x="825" y="758"/>
                  </a:lnTo>
                  <a:lnTo>
                    <a:pt x="781" y="687"/>
                  </a:lnTo>
                  <a:lnTo>
                    <a:pt x="781" y="656"/>
                  </a:lnTo>
                  <a:lnTo>
                    <a:pt x="758" y="614"/>
                  </a:lnTo>
                  <a:lnTo>
                    <a:pt x="720" y="585"/>
                  </a:lnTo>
                  <a:lnTo>
                    <a:pt x="691" y="521"/>
                  </a:lnTo>
                  <a:lnTo>
                    <a:pt x="704" y="488"/>
                  </a:lnTo>
                  <a:lnTo>
                    <a:pt x="687" y="427"/>
                  </a:lnTo>
                  <a:lnTo>
                    <a:pt x="660" y="392"/>
                  </a:lnTo>
                  <a:lnTo>
                    <a:pt x="650" y="309"/>
                  </a:lnTo>
                  <a:lnTo>
                    <a:pt x="681" y="286"/>
                  </a:lnTo>
                  <a:lnTo>
                    <a:pt x="670" y="216"/>
                  </a:lnTo>
                  <a:lnTo>
                    <a:pt x="694" y="170"/>
                  </a:lnTo>
                  <a:lnTo>
                    <a:pt x="681" y="100"/>
                  </a:lnTo>
                  <a:lnTo>
                    <a:pt x="610" y="55"/>
                  </a:lnTo>
                  <a:lnTo>
                    <a:pt x="543" y="39"/>
                  </a:lnTo>
                  <a:lnTo>
                    <a:pt x="530" y="0"/>
                  </a:lnTo>
                  <a:lnTo>
                    <a:pt x="496" y="0"/>
                  </a:lnTo>
                  <a:lnTo>
                    <a:pt x="496" y="29"/>
                  </a:lnTo>
                  <a:lnTo>
                    <a:pt x="479" y="39"/>
                  </a:lnTo>
                  <a:lnTo>
                    <a:pt x="496" y="65"/>
                  </a:lnTo>
                  <a:lnTo>
                    <a:pt x="466" y="67"/>
                  </a:lnTo>
                  <a:lnTo>
                    <a:pt x="419" y="119"/>
                  </a:lnTo>
                  <a:lnTo>
                    <a:pt x="382" y="96"/>
                  </a:lnTo>
                  <a:lnTo>
                    <a:pt x="352" y="103"/>
                  </a:lnTo>
                  <a:lnTo>
                    <a:pt x="352" y="128"/>
                  </a:lnTo>
                  <a:lnTo>
                    <a:pt x="335" y="138"/>
                  </a:lnTo>
                  <a:lnTo>
                    <a:pt x="315" y="122"/>
                  </a:lnTo>
                  <a:lnTo>
                    <a:pt x="292" y="122"/>
                  </a:lnTo>
                  <a:lnTo>
                    <a:pt x="278" y="148"/>
                  </a:lnTo>
                  <a:lnTo>
                    <a:pt x="231" y="148"/>
                  </a:lnTo>
                  <a:lnTo>
                    <a:pt x="137" y="151"/>
                  </a:lnTo>
                  <a:lnTo>
                    <a:pt x="84" y="183"/>
                  </a:lnTo>
                  <a:lnTo>
                    <a:pt x="91" y="216"/>
                  </a:lnTo>
                  <a:lnTo>
                    <a:pt x="81" y="234"/>
                  </a:lnTo>
                  <a:lnTo>
                    <a:pt x="81" y="247"/>
                  </a:lnTo>
                  <a:lnTo>
                    <a:pt x="104" y="251"/>
                  </a:lnTo>
                  <a:lnTo>
                    <a:pt x="104" y="273"/>
                  </a:lnTo>
                  <a:lnTo>
                    <a:pt x="78" y="305"/>
                  </a:lnTo>
                  <a:lnTo>
                    <a:pt x="84" y="328"/>
                  </a:lnTo>
                  <a:lnTo>
                    <a:pt x="47" y="363"/>
                  </a:lnTo>
                  <a:lnTo>
                    <a:pt x="24" y="347"/>
                  </a:lnTo>
                  <a:lnTo>
                    <a:pt x="0" y="350"/>
                  </a:lnTo>
                  <a:lnTo>
                    <a:pt x="4" y="385"/>
                  </a:lnTo>
                  <a:lnTo>
                    <a:pt x="74" y="398"/>
                  </a:lnTo>
                  <a:lnTo>
                    <a:pt x="78" y="469"/>
                  </a:lnTo>
                  <a:lnTo>
                    <a:pt x="51" y="492"/>
                  </a:lnTo>
                  <a:lnTo>
                    <a:pt x="74" y="511"/>
                  </a:lnTo>
                  <a:lnTo>
                    <a:pt x="61" y="559"/>
                  </a:lnTo>
                  <a:lnTo>
                    <a:pt x="57" y="675"/>
                  </a:lnTo>
                  <a:lnTo>
                    <a:pt x="71" y="745"/>
                  </a:lnTo>
                  <a:lnTo>
                    <a:pt x="74" y="810"/>
                  </a:lnTo>
                  <a:lnTo>
                    <a:pt x="108" y="825"/>
                  </a:lnTo>
                  <a:lnTo>
                    <a:pt x="151" y="797"/>
                  </a:lnTo>
                  <a:lnTo>
                    <a:pt x="201" y="835"/>
                  </a:lnTo>
                  <a:lnTo>
                    <a:pt x="184" y="855"/>
                  </a:lnTo>
                  <a:lnTo>
                    <a:pt x="215" y="900"/>
                  </a:lnTo>
                  <a:lnTo>
                    <a:pt x="305" y="932"/>
                  </a:lnTo>
                  <a:lnTo>
                    <a:pt x="315" y="989"/>
                  </a:lnTo>
                  <a:lnTo>
                    <a:pt x="275" y="986"/>
                  </a:lnTo>
                  <a:lnTo>
                    <a:pt x="269" y="1019"/>
                  </a:lnTo>
                  <a:lnTo>
                    <a:pt x="295" y="1047"/>
                  </a:lnTo>
                  <a:lnTo>
                    <a:pt x="346" y="1051"/>
                  </a:lnTo>
                  <a:lnTo>
                    <a:pt x="342" y="1070"/>
                  </a:lnTo>
                  <a:lnTo>
                    <a:pt x="359" y="1083"/>
                  </a:lnTo>
                  <a:lnTo>
                    <a:pt x="483" y="1080"/>
                  </a:lnTo>
                  <a:lnTo>
                    <a:pt x="520" y="1025"/>
                  </a:lnTo>
                  <a:lnTo>
                    <a:pt x="550" y="1034"/>
                  </a:lnTo>
                  <a:lnTo>
                    <a:pt x="583" y="1021"/>
                  </a:lnTo>
                  <a:lnTo>
                    <a:pt x="610" y="1054"/>
                  </a:lnTo>
                  <a:lnTo>
                    <a:pt x="654" y="1096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1258" y="1873"/>
              <a:ext cx="550" cy="852"/>
            </a:xfrm>
            <a:custGeom>
              <a:avLst/>
              <a:gdLst>
                <a:gd name="T0" fmla="*/ 26 w 550"/>
                <a:gd name="T1" fmla="*/ 274 h 852"/>
                <a:gd name="T2" fmla="*/ 29 w 550"/>
                <a:gd name="T3" fmla="*/ 305 h 852"/>
                <a:gd name="T4" fmla="*/ 0 w 550"/>
                <a:gd name="T5" fmla="*/ 368 h 852"/>
                <a:gd name="T6" fmla="*/ 46 w 550"/>
                <a:gd name="T7" fmla="*/ 429 h 852"/>
                <a:gd name="T8" fmla="*/ 64 w 550"/>
                <a:gd name="T9" fmla="*/ 524 h 852"/>
                <a:gd name="T10" fmla="*/ 41 w 550"/>
                <a:gd name="T11" fmla="*/ 587 h 852"/>
                <a:gd name="T12" fmla="*/ 35 w 550"/>
                <a:gd name="T13" fmla="*/ 679 h 852"/>
                <a:gd name="T14" fmla="*/ 58 w 550"/>
                <a:gd name="T15" fmla="*/ 734 h 852"/>
                <a:gd name="T16" fmla="*/ 55 w 550"/>
                <a:gd name="T17" fmla="*/ 777 h 852"/>
                <a:gd name="T18" fmla="*/ 119 w 550"/>
                <a:gd name="T19" fmla="*/ 814 h 852"/>
                <a:gd name="T20" fmla="*/ 176 w 550"/>
                <a:gd name="T21" fmla="*/ 817 h 852"/>
                <a:gd name="T22" fmla="*/ 228 w 550"/>
                <a:gd name="T23" fmla="*/ 826 h 852"/>
                <a:gd name="T24" fmla="*/ 248 w 550"/>
                <a:gd name="T25" fmla="*/ 777 h 852"/>
                <a:gd name="T26" fmla="*/ 311 w 550"/>
                <a:gd name="T27" fmla="*/ 800 h 852"/>
                <a:gd name="T28" fmla="*/ 346 w 550"/>
                <a:gd name="T29" fmla="*/ 765 h 852"/>
                <a:gd name="T30" fmla="*/ 386 w 550"/>
                <a:gd name="T31" fmla="*/ 696 h 852"/>
                <a:gd name="T32" fmla="*/ 464 w 550"/>
                <a:gd name="T33" fmla="*/ 662 h 852"/>
                <a:gd name="T34" fmla="*/ 490 w 550"/>
                <a:gd name="T35" fmla="*/ 691 h 852"/>
                <a:gd name="T36" fmla="*/ 522 w 550"/>
                <a:gd name="T37" fmla="*/ 702 h 852"/>
                <a:gd name="T38" fmla="*/ 550 w 550"/>
                <a:gd name="T39" fmla="*/ 650 h 852"/>
                <a:gd name="T40" fmla="*/ 510 w 550"/>
                <a:gd name="T41" fmla="*/ 593 h 852"/>
                <a:gd name="T42" fmla="*/ 458 w 550"/>
                <a:gd name="T43" fmla="*/ 590 h 852"/>
                <a:gd name="T44" fmla="*/ 464 w 550"/>
                <a:gd name="T45" fmla="*/ 555 h 852"/>
                <a:gd name="T46" fmla="*/ 429 w 550"/>
                <a:gd name="T47" fmla="*/ 535 h 852"/>
                <a:gd name="T48" fmla="*/ 398 w 550"/>
                <a:gd name="T49" fmla="*/ 492 h 852"/>
                <a:gd name="T50" fmla="*/ 404 w 550"/>
                <a:gd name="T51" fmla="*/ 368 h 852"/>
                <a:gd name="T52" fmla="*/ 398 w 550"/>
                <a:gd name="T53" fmla="*/ 311 h 852"/>
                <a:gd name="T54" fmla="*/ 375 w 550"/>
                <a:gd name="T55" fmla="*/ 210 h 852"/>
                <a:gd name="T56" fmla="*/ 418 w 550"/>
                <a:gd name="T57" fmla="*/ 187 h 852"/>
                <a:gd name="T58" fmla="*/ 424 w 550"/>
                <a:gd name="T59" fmla="*/ 127 h 852"/>
                <a:gd name="T60" fmla="*/ 415 w 550"/>
                <a:gd name="T61" fmla="*/ 66 h 852"/>
                <a:gd name="T62" fmla="*/ 427 w 550"/>
                <a:gd name="T63" fmla="*/ 15 h 852"/>
                <a:gd name="T64" fmla="*/ 378 w 550"/>
                <a:gd name="T65" fmla="*/ 23 h 852"/>
                <a:gd name="T66" fmla="*/ 352 w 550"/>
                <a:gd name="T67" fmla="*/ 61 h 852"/>
                <a:gd name="T68" fmla="*/ 326 w 550"/>
                <a:gd name="T69" fmla="*/ 66 h 852"/>
                <a:gd name="T70" fmla="*/ 222 w 550"/>
                <a:gd name="T71" fmla="*/ 81 h 852"/>
                <a:gd name="T72" fmla="*/ 164 w 550"/>
                <a:gd name="T73" fmla="*/ 132 h 852"/>
                <a:gd name="T74" fmla="*/ 121 w 550"/>
                <a:gd name="T75" fmla="*/ 121 h 852"/>
                <a:gd name="T76" fmla="*/ 92 w 550"/>
                <a:gd name="T77" fmla="*/ 167 h 852"/>
                <a:gd name="T78" fmla="*/ 73 w 550"/>
                <a:gd name="T79" fmla="*/ 210 h 852"/>
                <a:gd name="T80" fmla="*/ 21 w 550"/>
                <a:gd name="T81" fmla="*/ 227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0" h="852">
                  <a:moveTo>
                    <a:pt x="15" y="250"/>
                  </a:moveTo>
                  <a:lnTo>
                    <a:pt x="26" y="274"/>
                  </a:lnTo>
                  <a:lnTo>
                    <a:pt x="18" y="291"/>
                  </a:lnTo>
                  <a:lnTo>
                    <a:pt x="29" y="305"/>
                  </a:lnTo>
                  <a:lnTo>
                    <a:pt x="0" y="302"/>
                  </a:lnTo>
                  <a:lnTo>
                    <a:pt x="0" y="368"/>
                  </a:lnTo>
                  <a:lnTo>
                    <a:pt x="15" y="403"/>
                  </a:lnTo>
                  <a:lnTo>
                    <a:pt x="46" y="429"/>
                  </a:lnTo>
                  <a:lnTo>
                    <a:pt x="46" y="483"/>
                  </a:lnTo>
                  <a:lnTo>
                    <a:pt x="64" y="524"/>
                  </a:lnTo>
                  <a:lnTo>
                    <a:pt x="44" y="550"/>
                  </a:lnTo>
                  <a:lnTo>
                    <a:pt x="41" y="587"/>
                  </a:lnTo>
                  <a:lnTo>
                    <a:pt x="15" y="622"/>
                  </a:lnTo>
                  <a:lnTo>
                    <a:pt x="35" y="679"/>
                  </a:lnTo>
                  <a:lnTo>
                    <a:pt x="55" y="708"/>
                  </a:lnTo>
                  <a:lnTo>
                    <a:pt x="58" y="734"/>
                  </a:lnTo>
                  <a:lnTo>
                    <a:pt x="46" y="763"/>
                  </a:lnTo>
                  <a:lnTo>
                    <a:pt x="55" y="777"/>
                  </a:lnTo>
                  <a:lnTo>
                    <a:pt x="81" y="777"/>
                  </a:lnTo>
                  <a:lnTo>
                    <a:pt x="119" y="814"/>
                  </a:lnTo>
                  <a:lnTo>
                    <a:pt x="127" y="852"/>
                  </a:lnTo>
                  <a:lnTo>
                    <a:pt x="176" y="817"/>
                  </a:lnTo>
                  <a:lnTo>
                    <a:pt x="205" y="811"/>
                  </a:lnTo>
                  <a:lnTo>
                    <a:pt x="228" y="826"/>
                  </a:lnTo>
                  <a:lnTo>
                    <a:pt x="245" y="797"/>
                  </a:lnTo>
                  <a:lnTo>
                    <a:pt x="248" y="777"/>
                  </a:lnTo>
                  <a:lnTo>
                    <a:pt x="277" y="774"/>
                  </a:lnTo>
                  <a:lnTo>
                    <a:pt x="311" y="800"/>
                  </a:lnTo>
                  <a:lnTo>
                    <a:pt x="337" y="783"/>
                  </a:lnTo>
                  <a:lnTo>
                    <a:pt x="346" y="765"/>
                  </a:lnTo>
                  <a:lnTo>
                    <a:pt x="380" y="743"/>
                  </a:lnTo>
                  <a:lnTo>
                    <a:pt x="386" y="696"/>
                  </a:lnTo>
                  <a:lnTo>
                    <a:pt x="432" y="645"/>
                  </a:lnTo>
                  <a:lnTo>
                    <a:pt x="464" y="662"/>
                  </a:lnTo>
                  <a:lnTo>
                    <a:pt x="487" y="670"/>
                  </a:lnTo>
                  <a:lnTo>
                    <a:pt x="490" y="691"/>
                  </a:lnTo>
                  <a:lnTo>
                    <a:pt x="504" y="705"/>
                  </a:lnTo>
                  <a:lnTo>
                    <a:pt x="522" y="702"/>
                  </a:lnTo>
                  <a:lnTo>
                    <a:pt x="545" y="673"/>
                  </a:lnTo>
                  <a:lnTo>
                    <a:pt x="550" y="650"/>
                  </a:lnTo>
                  <a:lnTo>
                    <a:pt x="545" y="616"/>
                  </a:lnTo>
                  <a:lnTo>
                    <a:pt x="510" y="593"/>
                  </a:lnTo>
                  <a:lnTo>
                    <a:pt x="496" y="602"/>
                  </a:lnTo>
                  <a:lnTo>
                    <a:pt x="458" y="590"/>
                  </a:lnTo>
                  <a:lnTo>
                    <a:pt x="473" y="573"/>
                  </a:lnTo>
                  <a:lnTo>
                    <a:pt x="464" y="555"/>
                  </a:lnTo>
                  <a:lnTo>
                    <a:pt x="438" y="552"/>
                  </a:lnTo>
                  <a:lnTo>
                    <a:pt x="429" y="535"/>
                  </a:lnTo>
                  <a:lnTo>
                    <a:pt x="429" y="504"/>
                  </a:lnTo>
                  <a:lnTo>
                    <a:pt x="398" y="492"/>
                  </a:lnTo>
                  <a:lnTo>
                    <a:pt x="395" y="417"/>
                  </a:lnTo>
                  <a:lnTo>
                    <a:pt x="404" y="368"/>
                  </a:lnTo>
                  <a:lnTo>
                    <a:pt x="392" y="343"/>
                  </a:lnTo>
                  <a:lnTo>
                    <a:pt x="398" y="311"/>
                  </a:lnTo>
                  <a:lnTo>
                    <a:pt x="378" y="262"/>
                  </a:lnTo>
                  <a:lnTo>
                    <a:pt x="375" y="210"/>
                  </a:lnTo>
                  <a:lnTo>
                    <a:pt x="398" y="193"/>
                  </a:lnTo>
                  <a:lnTo>
                    <a:pt x="418" y="187"/>
                  </a:lnTo>
                  <a:lnTo>
                    <a:pt x="406" y="150"/>
                  </a:lnTo>
                  <a:lnTo>
                    <a:pt x="424" y="127"/>
                  </a:lnTo>
                  <a:lnTo>
                    <a:pt x="424" y="86"/>
                  </a:lnTo>
                  <a:lnTo>
                    <a:pt x="415" y="66"/>
                  </a:lnTo>
                  <a:lnTo>
                    <a:pt x="424" y="40"/>
                  </a:lnTo>
                  <a:lnTo>
                    <a:pt x="427" y="15"/>
                  </a:lnTo>
                  <a:lnTo>
                    <a:pt x="406" y="0"/>
                  </a:lnTo>
                  <a:lnTo>
                    <a:pt x="378" y="23"/>
                  </a:lnTo>
                  <a:lnTo>
                    <a:pt x="375" y="40"/>
                  </a:lnTo>
                  <a:lnTo>
                    <a:pt x="352" y="61"/>
                  </a:lnTo>
                  <a:lnTo>
                    <a:pt x="340" y="55"/>
                  </a:lnTo>
                  <a:lnTo>
                    <a:pt x="326" y="66"/>
                  </a:lnTo>
                  <a:lnTo>
                    <a:pt x="294" y="52"/>
                  </a:lnTo>
                  <a:lnTo>
                    <a:pt x="222" y="81"/>
                  </a:lnTo>
                  <a:lnTo>
                    <a:pt x="219" y="92"/>
                  </a:lnTo>
                  <a:lnTo>
                    <a:pt x="164" y="132"/>
                  </a:lnTo>
                  <a:lnTo>
                    <a:pt x="136" y="132"/>
                  </a:lnTo>
                  <a:lnTo>
                    <a:pt x="121" y="121"/>
                  </a:lnTo>
                  <a:lnTo>
                    <a:pt x="104" y="127"/>
                  </a:lnTo>
                  <a:lnTo>
                    <a:pt x="92" y="167"/>
                  </a:lnTo>
                  <a:lnTo>
                    <a:pt x="75" y="175"/>
                  </a:lnTo>
                  <a:lnTo>
                    <a:pt x="73" y="210"/>
                  </a:lnTo>
                  <a:lnTo>
                    <a:pt x="55" y="222"/>
                  </a:lnTo>
                  <a:lnTo>
                    <a:pt x="21" y="227"/>
                  </a:lnTo>
                  <a:lnTo>
                    <a:pt x="15" y="250"/>
                  </a:ln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1258" y="1873"/>
              <a:ext cx="550" cy="852"/>
            </a:xfrm>
            <a:custGeom>
              <a:avLst/>
              <a:gdLst>
                <a:gd name="T0" fmla="*/ 26 w 550"/>
                <a:gd name="T1" fmla="*/ 274 h 852"/>
                <a:gd name="T2" fmla="*/ 29 w 550"/>
                <a:gd name="T3" fmla="*/ 305 h 852"/>
                <a:gd name="T4" fmla="*/ 0 w 550"/>
                <a:gd name="T5" fmla="*/ 368 h 852"/>
                <a:gd name="T6" fmla="*/ 46 w 550"/>
                <a:gd name="T7" fmla="*/ 429 h 852"/>
                <a:gd name="T8" fmla="*/ 64 w 550"/>
                <a:gd name="T9" fmla="*/ 524 h 852"/>
                <a:gd name="T10" fmla="*/ 41 w 550"/>
                <a:gd name="T11" fmla="*/ 587 h 852"/>
                <a:gd name="T12" fmla="*/ 35 w 550"/>
                <a:gd name="T13" fmla="*/ 679 h 852"/>
                <a:gd name="T14" fmla="*/ 58 w 550"/>
                <a:gd name="T15" fmla="*/ 734 h 852"/>
                <a:gd name="T16" fmla="*/ 55 w 550"/>
                <a:gd name="T17" fmla="*/ 777 h 852"/>
                <a:gd name="T18" fmla="*/ 119 w 550"/>
                <a:gd name="T19" fmla="*/ 814 h 852"/>
                <a:gd name="T20" fmla="*/ 176 w 550"/>
                <a:gd name="T21" fmla="*/ 817 h 852"/>
                <a:gd name="T22" fmla="*/ 228 w 550"/>
                <a:gd name="T23" fmla="*/ 826 h 852"/>
                <a:gd name="T24" fmla="*/ 248 w 550"/>
                <a:gd name="T25" fmla="*/ 777 h 852"/>
                <a:gd name="T26" fmla="*/ 311 w 550"/>
                <a:gd name="T27" fmla="*/ 800 h 852"/>
                <a:gd name="T28" fmla="*/ 346 w 550"/>
                <a:gd name="T29" fmla="*/ 765 h 852"/>
                <a:gd name="T30" fmla="*/ 386 w 550"/>
                <a:gd name="T31" fmla="*/ 696 h 852"/>
                <a:gd name="T32" fmla="*/ 464 w 550"/>
                <a:gd name="T33" fmla="*/ 662 h 852"/>
                <a:gd name="T34" fmla="*/ 490 w 550"/>
                <a:gd name="T35" fmla="*/ 691 h 852"/>
                <a:gd name="T36" fmla="*/ 522 w 550"/>
                <a:gd name="T37" fmla="*/ 702 h 852"/>
                <a:gd name="T38" fmla="*/ 550 w 550"/>
                <a:gd name="T39" fmla="*/ 650 h 852"/>
                <a:gd name="T40" fmla="*/ 510 w 550"/>
                <a:gd name="T41" fmla="*/ 593 h 852"/>
                <a:gd name="T42" fmla="*/ 458 w 550"/>
                <a:gd name="T43" fmla="*/ 590 h 852"/>
                <a:gd name="T44" fmla="*/ 464 w 550"/>
                <a:gd name="T45" fmla="*/ 555 h 852"/>
                <a:gd name="T46" fmla="*/ 429 w 550"/>
                <a:gd name="T47" fmla="*/ 535 h 852"/>
                <a:gd name="T48" fmla="*/ 398 w 550"/>
                <a:gd name="T49" fmla="*/ 492 h 852"/>
                <a:gd name="T50" fmla="*/ 404 w 550"/>
                <a:gd name="T51" fmla="*/ 368 h 852"/>
                <a:gd name="T52" fmla="*/ 398 w 550"/>
                <a:gd name="T53" fmla="*/ 311 h 852"/>
                <a:gd name="T54" fmla="*/ 375 w 550"/>
                <a:gd name="T55" fmla="*/ 210 h 852"/>
                <a:gd name="T56" fmla="*/ 418 w 550"/>
                <a:gd name="T57" fmla="*/ 187 h 852"/>
                <a:gd name="T58" fmla="*/ 424 w 550"/>
                <a:gd name="T59" fmla="*/ 127 h 852"/>
                <a:gd name="T60" fmla="*/ 415 w 550"/>
                <a:gd name="T61" fmla="*/ 66 h 852"/>
                <a:gd name="T62" fmla="*/ 427 w 550"/>
                <a:gd name="T63" fmla="*/ 15 h 852"/>
                <a:gd name="T64" fmla="*/ 378 w 550"/>
                <a:gd name="T65" fmla="*/ 23 h 852"/>
                <a:gd name="T66" fmla="*/ 352 w 550"/>
                <a:gd name="T67" fmla="*/ 61 h 852"/>
                <a:gd name="T68" fmla="*/ 326 w 550"/>
                <a:gd name="T69" fmla="*/ 66 h 852"/>
                <a:gd name="T70" fmla="*/ 222 w 550"/>
                <a:gd name="T71" fmla="*/ 81 h 852"/>
                <a:gd name="T72" fmla="*/ 164 w 550"/>
                <a:gd name="T73" fmla="*/ 132 h 852"/>
                <a:gd name="T74" fmla="*/ 121 w 550"/>
                <a:gd name="T75" fmla="*/ 121 h 852"/>
                <a:gd name="T76" fmla="*/ 92 w 550"/>
                <a:gd name="T77" fmla="*/ 167 h 852"/>
                <a:gd name="T78" fmla="*/ 73 w 550"/>
                <a:gd name="T79" fmla="*/ 210 h 852"/>
                <a:gd name="T80" fmla="*/ 21 w 550"/>
                <a:gd name="T81" fmla="*/ 227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0" h="852">
                  <a:moveTo>
                    <a:pt x="15" y="250"/>
                  </a:moveTo>
                  <a:lnTo>
                    <a:pt x="26" y="274"/>
                  </a:lnTo>
                  <a:lnTo>
                    <a:pt x="18" y="291"/>
                  </a:lnTo>
                  <a:lnTo>
                    <a:pt x="29" y="305"/>
                  </a:lnTo>
                  <a:lnTo>
                    <a:pt x="0" y="302"/>
                  </a:lnTo>
                  <a:lnTo>
                    <a:pt x="0" y="368"/>
                  </a:lnTo>
                  <a:lnTo>
                    <a:pt x="15" y="403"/>
                  </a:lnTo>
                  <a:lnTo>
                    <a:pt x="46" y="429"/>
                  </a:lnTo>
                  <a:lnTo>
                    <a:pt x="46" y="483"/>
                  </a:lnTo>
                  <a:lnTo>
                    <a:pt x="64" y="524"/>
                  </a:lnTo>
                  <a:lnTo>
                    <a:pt x="44" y="550"/>
                  </a:lnTo>
                  <a:lnTo>
                    <a:pt x="41" y="587"/>
                  </a:lnTo>
                  <a:lnTo>
                    <a:pt x="15" y="622"/>
                  </a:lnTo>
                  <a:lnTo>
                    <a:pt x="35" y="679"/>
                  </a:lnTo>
                  <a:lnTo>
                    <a:pt x="55" y="708"/>
                  </a:lnTo>
                  <a:lnTo>
                    <a:pt x="58" y="734"/>
                  </a:lnTo>
                  <a:lnTo>
                    <a:pt x="46" y="763"/>
                  </a:lnTo>
                  <a:lnTo>
                    <a:pt x="55" y="777"/>
                  </a:lnTo>
                  <a:lnTo>
                    <a:pt x="81" y="777"/>
                  </a:lnTo>
                  <a:lnTo>
                    <a:pt x="119" y="814"/>
                  </a:lnTo>
                  <a:lnTo>
                    <a:pt x="127" y="852"/>
                  </a:lnTo>
                  <a:lnTo>
                    <a:pt x="176" y="817"/>
                  </a:lnTo>
                  <a:lnTo>
                    <a:pt x="205" y="811"/>
                  </a:lnTo>
                  <a:lnTo>
                    <a:pt x="228" y="826"/>
                  </a:lnTo>
                  <a:lnTo>
                    <a:pt x="245" y="797"/>
                  </a:lnTo>
                  <a:lnTo>
                    <a:pt x="248" y="777"/>
                  </a:lnTo>
                  <a:lnTo>
                    <a:pt x="277" y="774"/>
                  </a:lnTo>
                  <a:lnTo>
                    <a:pt x="311" y="800"/>
                  </a:lnTo>
                  <a:lnTo>
                    <a:pt x="337" y="783"/>
                  </a:lnTo>
                  <a:lnTo>
                    <a:pt x="346" y="765"/>
                  </a:lnTo>
                  <a:lnTo>
                    <a:pt x="380" y="743"/>
                  </a:lnTo>
                  <a:lnTo>
                    <a:pt x="386" y="696"/>
                  </a:lnTo>
                  <a:lnTo>
                    <a:pt x="432" y="645"/>
                  </a:lnTo>
                  <a:lnTo>
                    <a:pt x="464" y="662"/>
                  </a:lnTo>
                  <a:lnTo>
                    <a:pt x="487" y="670"/>
                  </a:lnTo>
                  <a:lnTo>
                    <a:pt x="490" y="691"/>
                  </a:lnTo>
                  <a:lnTo>
                    <a:pt x="504" y="705"/>
                  </a:lnTo>
                  <a:lnTo>
                    <a:pt x="522" y="702"/>
                  </a:lnTo>
                  <a:lnTo>
                    <a:pt x="545" y="673"/>
                  </a:lnTo>
                  <a:lnTo>
                    <a:pt x="550" y="650"/>
                  </a:lnTo>
                  <a:lnTo>
                    <a:pt x="545" y="616"/>
                  </a:lnTo>
                  <a:lnTo>
                    <a:pt x="510" y="593"/>
                  </a:lnTo>
                  <a:lnTo>
                    <a:pt x="496" y="602"/>
                  </a:lnTo>
                  <a:lnTo>
                    <a:pt x="458" y="590"/>
                  </a:lnTo>
                  <a:lnTo>
                    <a:pt x="473" y="573"/>
                  </a:lnTo>
                  <a:lnTo>
                    <a:pt x="464" y="555"/>
                  </a:lnTo>
                  <a:lnTo>
                    <a:pt x="438" y="552"/>
                  </a:lnTo>
                  <a:lnTo>
                    <a:pt x="429" y="535"/>
                  </a:lnTo>
                  <a:lnTo>
                    <a:pt x="429" y="504"/>
                  </a:lnTo>
                  <a:lnTo>
                    <a:pt x="398" y="492"/>
                  </a:lnTo>
                  <a:lnTo>
                    <a:pt x="395" y="417"/>
                  </a:lnTo>
                  <a:lnTo>
                    <a:pt x="404" y="368"/>
                  </a:lnTo>
                  <a:lnTo>
                    <a:pt x="392" y="343"/>
                  </a:lnTo>
                  <a:lnTo>
                    <a:pt x="398" y="311"/>
                  </a:lnTo>
                  <a:lnTo>
                    <a:pt x="378" y="262"/>
                  </a:lnTo>
                  <a:lnTo>
                    <a:pt x="375" y="210"/>
                  </a:lnTo>
                  <a:lnTo>
                    <a:pt x="398" y="193"/>
                  </a:lnTo>
                  <a:lnTo>
                    <a:pt x="418" y="187"/>
                  </a:lnTo>
                  <a:lnTo>
                    <a:pt x="406" y="150"/>
                  </a:lnTo>
                  <a:lnTo>
                    <a:pt x="424" y="127"/>
                  </a:lnTo>
                  <a:lnTo>
                    <a:pt x="424" y="86"/>
                  </a:lnTo>
                  <a:lnTo>
                    <a:pt x="415" y="66"/>
                  </a:lnTo>
                  <a:lnTo>
                    <a:pt x="424" y="40"/>
                  </a:lnTo>
                  <a:lnTo>
                    <a:pt x="427" y="15"/>
                  </a:lnTo>
                  <a:lnTo>
                    <a:pt x="406" y="0"/>
                  </a:lnTo>
                  <a:lnTo>
                    <a:pt x="378" y="23"/>
                  </a:lnTo>
                  <a:lnTo>
                    <a:pt x="375" y="40"/>
                  </a:lnTo>
                  <a:lnTo>
                    <a:pt x="352" y="61"/>
                  </a:lnTo>
                  <a:lnTo>
                    <a:pt x="340" y="55"/>
                  </a:lnTo>
                  <a:lnTo>
                    <a:pt x="326" y="66"/>
                  </a:lnTo>
                  <a:lnTo>
                    <a:pt x="294" y="52"/>
                  </a:lnTo>
                  <a:lnTo>
                    <a:pt x="222" y="81"/>
                  </a:lnTo>
                  <a:lnTo>
                    <a:pt x="219" y="92"/>
                  </a:lnTo>
                  <a:lnTo>
                    <a:pt x="164" y="132"/>
                  </a:lnTo>
                  <a:lnTo>
                    <a:pt x="136" y="132"/>
                  </a:lnTo>
                  <a:lnTo>
                    <a:pt x="121" y="121"/>
                  </a:lnTo>
                  <a:lnTo>
                    <a:pt x="104" y="127"/>
                  </a:lnTo>
                  <a:lnTo>
                    <a:pt x="92" y="167"/>
                  </a:lnTo>
                  <a:lnTo>
                    <a:pt x="75" y="175"/>
                  </a:lnTo>
                  <a:lnTo>
                    <a:pt x="73" y="210"/>
                  </a:lnTo>
                  <a:lnTo>
                    <a:pt x="55" y="222"/>
                  </a:lnTo>
                  <a:lnTo>
                    <a:pt x="21" y="227"/>
                  </a:lnTo>
                  <a:lnTo>
                    <a:pt x="15" y="250"/>
                  </a:ln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1259" y="1873"/>
              <a:ext cx="550" cy="852"/>
            </a:xfrm>
            <a:custGeom>
              <a:avLst/>
              <a:gdLst>
                <a:gd name="T0" fmla="*/ 26 w 550"/>
                <a:gd name="T1" fmla="*/ 274 h 852"/>
                <a:gd name="T2" fmla="*/ 29 w 550"/>
                <a:gd name="T3" fmla="*/ 306 h 852"/>
                <a:gd name="T4" fmla="*/ 0 w 550"/>
                <a:gd name="T5" fmla="*/ 369 h 852"/>
                <a:gd name="T6" fmla="*/ 46 w 550"/>
                <a:gd name="T7" fmla="*/ 429 h 852"/>
                <a:gd name="T8" fmla="*/ 63 w 550"/>
                <a:gd name="T9" fmla="*/ 524 h 852"/>
                <a:gd name="T10" fmla="*/ 40 w 550"/>
                <a:gd name="T11" fmla="*/ 588 h 852"/>
                <a:gd name="T12" fmla="*/ 34 w 550"/>
                <a:gd name="T13" fmla="*/ 680 h 852"/>
                <a:gd name="T14" fmla="*/ 57 w 550"/>
                <a:gd name="T15" fmla="*/ 734 h 852"/>
                <a:gd name="T16" fmla="*/ 55 w 550"/>
                <a:gd name="T17" fmla="*/ 777 h 852"/>
                <a:gd name="T18" fmla="*/ 118 w 550"/>
                <a:gd name="T19" fmla="*/ 815 h 852"/>
                <a:gd name="T20" fmla="*/ 175 w 550"/>
                <a:gd name="T21" fmla="*/ 818 h 852"/>
                <a:gd name="T22" fmla="*/ 227 w 550"/>
                <a:gd name="T23" fmla="*/ 826 h 852"/>
                <a:gd name="T24" fmla="*/ 248 w 550"/>
                <a:gd name="T25" fmla="*/ 777 h 852"/>
                <a:gd name="T26" fmla="*/ 311 w 550"/>
                <a:gd name="T27" fmla="*/ 800 h 852"/>
                <a:gd name="T28" fmla="*/ 345 w 550"/>
                <a:gd name="T29" fmla="*/ 766 h 852"/>
                <a:gd name="T30" fmla="*/ 386 w 550"/>
                <a:gd name="T31" fmla="*/ 697 h 852"/>
                <a:gd name="T32" fmla="*/ 463 w 550"/>
                <a:gd name="T33" fmla="*/ 662 h 852"/>
                <a:gd name="T34" fmla="*/ 490 w 550"/>
                <a:gd name="T35" fmla="*/ 691 h 852"/>
                <a:gd name="T36" fmla="*/ 521 w 550"/>
                <a:gd name="T37" fmla="*/ 703 h 852"/>
                <a:gd name="T38" fmla="*/ 550 w 550"/>
                <a:gd name="T39" fmla="*/ 651 h 852"/>
                <a:gd name="T40" fmla="*/ 510 w 550"/>
                <a:gd name="T41" fmla="*/ 593 h 852"/>
                <a:gd name="T42" fmla="*/ 458 w 550"/>
                <a:gd name="T43" fmla="*/ 591 h 852"/>
                <a:gd name="T44" fmla="*/ 463 w 550"/>
                <a:gd name="T45" fmla="*/ 556 h 852"/>
                <a:gd name="T46" fmla="*/ 429 w 550"/>
                <a:gd name="T47" fmla="*/ 536 h 852"/>
                <a:gd name="T48" fmla="*/ 397 w 550"/>
                <a:gd name="T49" fmla="*/ 493 h 852"/>
                <a:gd name="T50" fmla="*/ 403 w 550"/>
                <a:gd name="T51" fmla="*/ 369 h 852"/>
                <a:gd name="T52" fmla="*/ 397 w 550"/>
                <a:gd name="T53" fmla="*/ 311 h 852"/>
                <a:gd name="T54" fmla="*/ 374 w 550"/>
                <a:gd name="T55" fmla="*/ 211 h 852"/>
                <a:gd name="T56" fmla="*/ 417 w 550"/>
                <a:gd name="T57" fmla="*/ 188 h 852"/>
                <a:gd name="T58" fmla="*/ 423 w 550"/>
                <a:gd name="T59" fmla="*/ 127 h 852"/>
                <a:gd name="T60" fmla="*/ 415 w 550"/>
                <a:gd name="T61" fmla="*/ 67 h 852"/>
                <a:gd name="T62" fmla="*/ 426 w 550"/>
                <a:gd name="T63" fmla="*/ 15 h 852"/>
                <a:gd name="T64" fmla="*/ 377 w 550"/>
                <a:gd name="T65" fmla="*/ 23 h 852"/>
                <a:gd name="T66" fmla="*/ 351 w 550"/>
                <a:gd name="T67" fmla="*/ 61 h 852"/>
                <a:gd name="T68" fmla="*/ 325 w 550"/>
                <a:gd name="T69" fmla="*/ 67 h 852"/>
                <a:gd name="T70" fmla="*/ 222 w 550"/>
                <a:gd name="T71" fmla="*/ 81 h 852"/>
                <a:gd name="T72" fmla="*/ 164 w 550"/>
                <a:gd name="T73" fmla="*/ 133 h 852"/>
                <a:gd name="T74" fmla="*/ 121 w 550"/>
                <a:gd name="T75" fmla="*/ 122 h 852"/>
                <a:gd name="T76" fmla="*/ 92 w 550"/>
                <a:gd name="T77" fmla="*/ 168 h 852"/>
                <a:gd name="T78" fmla="*/ 72 w 550"/>
                <a:gd name="T79" fmla="*/ 211 h 852"/>
                <a:gd name="T80" fmla="*/ 20 w 550"/>
                <a:gd name="T81" fmla="*/ 228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0" h="852">
                  <a:moveTo>
                    <a:pt x="14" y="251"/>
                  </a:moveTo>
                  <a:lnTo>
                    <a:pt x="26" y="274"/>
                  </a:lnTo>
                  <a:lnTo>
                    <a:pt x="17" y="291"/>
                  </a:lnTo>
                  <a:lnTo>
                    <a:pt x="29" y="306"/>
                  </a:lnTo>
                  <a:lnTo>
                    <a:pt x="0" y="303"/>
                  </a:lnTo>
                  <a:lnTo>
                    <a:pt x="0" y="369"/>
                  </a:lnTo>
                  <a:lnTo>
                    <a:pt x="14" y="403"/>
                  </a:lnTo>
                  <a:lnTo>
                    <a:pt x="46" y="429"/>
                  </a:lnTo>
                  <a:lnTo>
                    <a:pt x="46" y="484"/>
                  </a:lnTo>
                  <a:lnTo>
                    <a:pt x="63" y="524"/>
                  </a:lnTo>
                  <a:lnTo>
                    <a:pt x="43" y="550"/>
                  </a:lnTo>
                  <a:lnTo>
                    <a:pt x="40" y="588"/>
                  </a:lnTo>
                  <a:lnTo>
                    <a:pt x="14" y="622"/>
                  </a:lnTo>
                  <a:lnTo>
                    <a:pt x="34" y="680"/>
                  </a:lnTo>
                  <a:lnTo>
                    <a:pt x="55" y="709"/>
                  </a:lnTo>
                  <a:lnTo>
                    <a:pt x="57" y="734"/>
                  </a:lnTo>
                  <a:lnTo>
                    <a:pt x="46" y="763"/>
                  </a:lnTo>
                  <a:lnTo>
                    <a:pt x="55" y="777"/>
                  </a:lnTo>
                  <a:lnTo>
                    <a:pt x="81" y="777"/>
                  </a:lnTo>
                  <a:lnTo>
                    <a:pt x="118" y="815"/>
                  </a:lnTo>
                  <a:lnTo>
                    <a:pt x="127" y="852"/>
                  </a:lnTo>
                  <a:lnTo>
                    <a:pt x="175" y="818"/>
                  </a:lnTo>
                  <a:lnTo>
                    <a:pt x="204" y="812"/>
                  </a:lnTo>
                  <a:lnTo>
                    <a:pt x="227" y="826"/>
                  </a:lnTo>
                  <a:lnTo>
                    <a:pt x="245" y="798"/>
                  </a:lnTo>
                  <a:lnTo>
                    <a:pt x="248" y="777"/>
                  </a:lnTo>
                  <a:lnTo>
                    <a:pt x="276" y="775"/>
                  </a:lnTo>
                  <a:lnTo>
                    <a:pt x="311" y="800"/>
                  </a:lnTo>
                  <a:lnTo>
                    <a:pt x="337" y="783"/>
                  </a:lnTo>
                  <a:lnTo>
                    <a:pt x="345" y="766"/>
                  </a:lnTo>
                  <a:lnTo>
                    <a:pt x="380" y="743"/>
                  </a:lnTo>
                  <a:lnTo>
                    <a:pt x="386" y="697"/>
                  </a:lnTo>
                  <a:lnTo>
                    <a:pt x="432" y="645"/>
                  </a:lnTo>
                  <a:lnTo>
                    <a:pt x="463" y="662"/>
                  </a:lnTo>
                  <a:lnTo>
                    <a:pt x="487" y="671"/>
                  </a:lnTo>
                  <a:lnTo>
                    <a:pt x="490" y="691"/>
                  </a:lnTo>
                  <a:lnTo>
                    <a:pt x="504" y="705"/>
                  </a:lnTo>
                  <a:lnTo>
                    <a:pt x="521" y="703"/>
                  </a:lnTo>
                  <a:lnTo>
                    <a:pt x="544" y="674"/>
                  </a:lnTo>
                  <a:lnTo>
                    <a:pt x="550" y="651"/>
                  </a:lnTo>
                  <a:lnTo>
                    <a:pt x="544" y="616"/>
                  </a:lnTo>
                  <a:lnTo>
                    <a:pt x="510" y="593"/>
                  </a:lnTo>
                  <a:lnTo>
                    <a:pt x="495" y="602"/>
                  </a:lnTo>
                  <a:lnTo>
                    <a:pt x="458" y="591"/>
                  </a:lnTo>
                  <a:lnTo>
                    <a:pt x="472" y="573"/>
                  </a:lnTo>
                  <a:lnTo>
                    <a:pt x="463" y="556"/>
                  </a:lnTo>
                  <a:lnTo>
                    <a:pt x="438" y="553"/>
                  </a:lnTo>
                  <a:lnTo>
                    <a:pt x="429" y="536"/>
                  </a:lnTo>
                  <a:lnTo>
                    <a:pt x="429" y="504"/>
                  </a:lnTo>
                  <a:lnTo>
                    <a:pt x="397" y="493"/>
                  </a:lnTo>
                  <a:lnTo>
                    <a:pt x="394" y="418"/>
                  </a:lnTo>
                  <a:lnTo>
                    <a:pt x="403" y="369"/>
                  </a:lnTo>
                  <a:lnTo>
                    <a:pt x="392" y="343"/>
                  </a:lnTo>
                  <a:lnTo>
                    <a:pt x="397" y="311"/>
                  </a:lnTo>
                  <a:lnTo>
                    <a:pt x="377" y="262"/>
                  </a:lnTo>
                  <a:lnTo>
                    <a:pt x="374" y="211"/>
                  </a:lnTo>
                  <a:lnTo>
                    <a:pt x="397" y="193"/>
                  </a:lnTo>
                  <a:lnTo>
                    <a:pt x="417" y="188"/>
                  </a:lnTo>
                  <a:lnTo>
                    <a:pt x="406" y="150"/>
                  </a:lnTo>
                  <a:lnTo>
                    <a:pt x="423" y="127"/>
                  </a:lnTo>
                  <a:lnTo>
                    <a:pt x="423" y="87"/>
                  </a:lnTo>
                  <a:lnTo>
                    <a:pt x="415" y="67"/>
                  </a:lnTo>
                  <a:lnTo>
                    <a:pt x="423" y="41"/>
                  </a:lnTo>
                  <a:lnTo>
                    <a:pt x="426" y="15"/>
                  </a:lnTo>
                  <a:lnTo>
                    <a:pt x="406" y="0"/>
                  </a:lnTo>
                  <a:lnTo>
                    <a:pt x="377" y="23"/>
                  </a:lnTo>
                  <a:lnTo>
                    <a:pt x="374" y="41"/>
                  </a:lnTo>
                  <a:lnTo>
                    <a:pt x="351" y="61"/>
                  </a:lnTo>
                  <a:lnTo>
                    <a:pt x="340" y="55"/>
                  </a:lnTo>
                  <a:lnTo>
                    <a:pt x="325" y="67"/>
                  </a:lnTo>
                  <a:lnTo>
                    <a:pt x="294" y="52"/>
                  </a:lnTo>
                  <a:lnTo>
                    <a:pt x="222" y="81"/>
                  </a:lnTo>
                  <a:lnTo>
                    <a:pt x="219" y="93"/>
                  </a:lnTo>
                  <a:lnTo>
                    <a:pt x="164" y="133"/>
                  </a:lnTo>
                  <a:lnTo>
                    <a:pt x="135" y="133"/>
                  </a:lnTo>
                  <a:lnTo>
                    <a:pt x="121" y="122"/>
                  </a:lnTo>
                  <a:lnTo>
                    <a:pt x="104" y="127"/>
                  </a:lnTo>
                  <a:lnTo>
                    <a:pt x="92" y="168"/>
                  </a:lnTo>
                  <a:lnTo>
                    <a:pt x="75" y="176"/>
                  </a:lnTo>
                  <a:lnTo>
                    <a:pt x="72" y="211"/>
                  </a:lnTo>
                  <a:lnTo>
                    <a:pt x="55" y="222"/>
                  </a:lnTo>
                  <a:lnTo>
                    <a:pt x="20" y="228"/>
                  </a:lnTo>
                  <a:lnTo>
                    <a:pt x="14" y="251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1259" y="1873"/>
              <a:ext cx="550" cy="852"/>
            </a:xfrm>
            <a:custGeom>
              <a:avLst/>
              <a:gdLst>
                <a:gd name="T0" fmla="*/ 26 w 550"/>
                <a:gd name="T1" fmla="*/ 274 h 852"/>
                <a:gd name="T2" fmla="*/ 29 w 550"/>
                <a:gd name="T3" fmla="*/ 306 h 852"/>
                <a:gd name="T4" fmla="*/ 0 w 550"/>
                <a:gd name="T5" fmla="*/ 369 h 852"/>
                <a:gd name="T6" fmla="*/ 46 w 550"/>
                <a:gd name="T7" fmla="*/ 429 h 852"/>
                <a:gd name="T8" fmla="*/ 63 w 550"/>
                <a:gd name="T9" fmla="*/ 524 h 852"/>
                <a:gd name="T10" fmla="*/ 40 w 550"/>
                <a:gd name="T11" fmla="*/ 588 h 852"/>
                <a:gd name="T12" fmla="*/ 34 w 550"/>
                <a:gd name="T13" fmla="*/ 680 h 852"/>
                <a:gd name="T14" fmla="*/ 57 w 550"/>
                <a:gd name="T15" fmla="*/ 734 h 852"/>
                <a:gd name="T16" fmla="*/ 55 w 550"/>
                <a:gd name="T17" fmla="*/ 777 h 852"/>
                <a:gd name="T18" fmla="*/ 118 w 550"/>
                <a:gd name="T19" fmla="*/ 815 h 852"/>
                <a:gd name="T20" fmla="*/ 175 w 550"/>
                <a:gd name="T21" fmla="*/ 818 h 852"/>
                <a:gd name="T22" fmla="*/ 227 w 550"/>
                <a:gd name="T23" fmla="*/ 826 h 852"/>
                <a:gd name="T24" fmla="*/ 248 w 550"/>
                <a:gd name="T25" fmla="*/ 777 h 852"/>
                <a:gd name="T26" fmla="*/ 311 w 550"/>
                <a:gd name="T27" fmla="*/ 800 h 852"/>
                <a:gd name="T28" fmla="*/ 345 w 550"/>
                <a:gd name="T29" fmla="*/ 766 h 852"/>
                <a:gd name="T30" fmla="*/ 386 w 550"/>
                <a:gd name="T31" fmla="*/ 697 h 852"/>
                <a:gd name="T32" fmla="*/ 463 w 550"/>
                <a:gd name="T33" fmla="*/ 662 h 852"/>
                <a:gd name="T34" fmla="*/ 490 w 550"/>
                <a:gd name="T35" fmla="*/ 691 h 852"/>
                <a:gd name="T36" fmla="*/ 521 w 550"/>
                <a:gd name="T37" fmla="*/ 703 h 852"/>
                <a:gd name="T38" fmla="*/ 550 w 550"/>
                <a:gd name="T39" fmla="*/ 651 h 852"/>
                <a:gd name="T40" fmla="*/ 510 w 550"/>
                <a:gd name="T41" fmla="*/ 593 h 852"/>
                <a:gd name="T42" fmla="*/ 458 w 550"/>
                <a:gd name="T43" fmla="*/ 591 h 852"/>
                <a:gd name="T44" fmla="*/ 463 w 550"/>
                <a:gd name="T45" fmla="*/ 556 h 852"/>
                <a:gd name="T46" fmla="*/ 429 w 550"/>
                <a:gd name="T47" fmla="*/ 536 h 852"/>
                <a:gd name="T48" fmla="*/ 397 w 550"/>
                <a:gd name="T49" fmla="*/ 493 h 852"/>
                <a:gd name="T50" fmla="*/ 403 w 550"/>
                <a:gd name="T51" fmla="*/ 369 h 852"/>
                <a:gd name="T52" fmla="*/ 397 w 550"/>
                <a:gd name="T53" fmla="*/ 311 h 852"/>
                <a:gd name="T54" fmla="*/ 374 w 550"/>
                <a:gd name="T55" fmla="*/ 211 h 852"/>
                <a:gd name="T56" fmla="*/ 417 w 550"/>
                <a:gd name="T57" fmla="*/ 188 h 852"/>
                <a:gd name="T58" fmla="*/ 423 w 550"/>
                <a:gd name="T59" fmla="*/ 127 h 852"/>
                <a:gd name="T60" fmla="*/ 415 w 550"/>
                <a:gd name="T61" fmla="*/ 67 h 852"/>
                <a:gd name="T62" fmla="*/ 426 w 550"/>
                <a:gd name="T63" fmla="*/ 15 h 852"/>
                <a:gd name="T64" fmla="*/ 377 w 550"/>
                <a:gd name="T65" fmla="*/ 23 h 852"/>
                <a:gd name="T66" fmla="*/ 351 w 550"/>
                <a:gd name="T67" fmla="*/ 61 h 852"/>
                <a:gd name="T68" fmla="*/ 325 w 550"/>
                <a:gd name="T69" fmla="*/ 67 h 852"/>
                <a:gd name="T70" fmla="*/ 222 w 550"/>
                <a:gd name="T71" fmla="*/ 81 h 852"/>
                <a:gd name="T72" fmla="*/ 164 w 550"/>
                <a:gd name="T73" fmla="*/ 133 h 852"/>
                <a:gd name="T74" fmla="*/ 121 w 550"/>
                <a:gd name="T75" fmla="*/ 122 h 852"/>
                <a:gd name="T76" fmla="*/ 92 w 550"/>
                <a:gd name="T77" fmla="*/ 168 h 852"/>
                <a:gd name="T78" fmla="*/ 72 w 550"/>
                <a:gd name="T79" fmla="*/ 211 h 852"/>
                <a:gd name="T80" fmla="*/ 20 w 550"/>
                <a:gd name="T81" fmla="*/ 228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0" h="852">
                  <a:moveTo>
                    <a:pt x="14" y="251"/>
                  </a:moveTo>
                  <a:lnTo>
                    <a:pt x="26" y="274"/>
                  </a:lnTo>
                  <a:lnTo>
                    <a:pt x="17" y="291"/>
                  </a:lnTo>
                  <a:lnTo>
                    <a:pt x="29" y="306"/>
                  </a:lnTo>
                  <a:lnTo>
                    <a:pt x="0" y="303"/>
                  </a:lnTo>
                  <a:lnTo>
                    <a:pt x="0" y="369"/>
                  </a:lnTo>
                  <a:lnTo>
                    <a:pt x="14" y="403"/>
                  </a:lnTo>
                  <a:lnTo>
                    <a:pt x="46" y="429"/>
                  </a:lnTo>
                  <a:lnTo>
                    <a:pt x="46" y="484"/>
                  </a:lnTo>
                  <a:lnTo>
                    <a:pt x="63" y="524"/>
                  </a:lnTo>
                  <a:lnTo>
                    <a:pt x="43" y="550"/>
                  </a:lnTo>
                  <a:lnTo>
                    <a:pt x="40" y="588"/>
                  </a:lnTo>
                  <a:lnTo>
                    <a:pt x="14" y="622"/>
                  </a:lnTo>
                  <a:lnTo>
                    <a:pt x="34" y="680"/>
                  </a:lnTo>
                  <a:lnTo>
                    <a:pt x="55" y="709"/>
                  </a:lnTo>
                  <a:lnTo>
                    <a:pt x="57" y="734"/>
                  </a:lnTo>
                  <a:lnTo>
                    <a:pt x="46" y="763"/>
                  </a:lnTo>
                  <a:lnTo>
                    <a:pt x="55" y="777"/>
                  </a:lnTo>
                  <a:lnTo>
                    <a:pt x="81" y="777"/>
                  </a:lnTo>
                  <a:lnTo>
                    <a:pt x="118" y="815"/>
                  </a:lnTo>
                  <a:lnTo>
                    <a:pt x="127" y="852"/>
                  </a:lnTo>
                  <a:lnTo>
                    <a:pt x="175" y="818"/>
                  </a:lnTo>
                  <a:lnTo>
                    <a:pt x="204" y="812"/>
                  </a:lnTo>
                  <a:lnTo>
                    <a:pt x="227" y="826"/>
                  </a:lnTo>
                  <a:lnTo>
                    <a:pt x="245" y="798"/>
                  </a:lnTo>
                  <a:lnTo>
                    <a:pt x="248" y="777"/>
                  </a:lnTo>
                  <a:lnTo>
                    <a:pt x="276" y="775"/>
                  </a:lnTo>
                  <a:lnTo>
                    <a:pt x="311" y="800"/>
                  </a:lnTo>
                  <a:lnTo>
                    <a:pt x="337" y="783"/>
                  </a:lnTo>
                  <a:lnTo>
                    <a:pt x="345" y="766"/>
                  </a:lnTo>
                  <a:lnTo>
                    <a:pt x="380" y="743"/>
                  </a:lnTo>
                  <a:lnTo>
                    <a:pt x="386" y="697"/>
                  </a:lnTo>
                  <a:lnTo>
                    <a:pt x="432" y="645"/>
                  </a:lnTo>
                  <a:lnTo>
                    <a:pt x="463" y="662"/>
                  </a:lnTo>
                  <a:lnTo>
                    <a:pt x="487" y="671"/>
                  </a:lnTo>
                  <a:lnTo>
                    <a:pt x="490" y="691"/>
                  </a:lnTo>
                  <a:lnTo>
                    <a:pt x="504" y="705"/>
                  </a:lnTo>
                  <a:lnTo>
                    <a:pt x="521" y="703"/>
                  </a:lnTo>
                  <a:lnTo>
                    <a:pt x="544" y="674"/>
                  </a:lnTo>
                  <a:lnTo>
                    <a:pt x="550" y="651"/>
                  </a:lnTo>
                  <a:lnTo>
                    <a:pt x="544" y="616"/>
                  </a:lnTo>
                  <a:lnTo>
                    <a:pt x="510" y="593"/>
                  </a:lnTo>
                  <a:lnTo>
                    <a:pt x="495" y="602"/>
                  </a:lnTo>
                  <a:lnTo>
                    <a:pt x="458" y="591"/>
                  </a:lnTo>
                  <a:lnTo>
                    <a:pt x="472" y="573"/>
                  </a:lnTo>
                  <a:lnTo>
                    <a:pt x="463" y="556"/>
                  </a:lnTo>
                  <a:lnTo>
                    <a:pt x="438" y="553"/>
                  </a:lnTo>
                  <a:lnTo>
                    <a:pt x="429" y="536"/>
                  </a:lnTo>
                  <a:lnTo>
                    <a:pt x="429" y="504"/>
                  </a:lnTo>
                  <a:lnTo>
                    <a:pt x="397" y="493"/>
                  </a:lnTo>
                  <a:lnTo>
                    <a:pt x="394" y="418"/>
                  </a:lnTo>
                  <a:lnTo>
                    <a:pt x="403" y="369"/>
                  </a:lnTo>
                  <a:lnTo>
                    <a:pt x="392" y="343"/>
                  </a:lnTo>
                  <a:lnTo>
                    <a:pt x="397" y="311"/>
                  </a:lnTo>
                  <a:lnTo>
                    <a:pt x="377" y="262"/>
                  </a:lnTo>
                  <a:lnTo>
                    <a:pt x="374" y="211"/>
                  </a:lnTo>
                  <a:lnTo>
                    <a:pt x="397" y="193"/>
                  </a:lnTo>
                  <a:lnTo>
                    <a:pt x="417" y="188"/>
                  </a:lnTo>
                  <a:lnTo>
                    <a:pt x="406" y="150"/>
                  </a:lnTo>
                  <a:lnTo>
                    <a:pt x="423" y="127"/>
                  </a:lnTo>
                  <a:lnTo>
                    <a:pt x="423" y="87"/>
                  </a:lnTo>
                  <a:lnTo>
                    <a:pt x="415" y="67"/>
                  </a:lnTo>
                  <a:lnTo>
                    <a:pt x="423" y="41"/>
                  </a:lnTo>
                  <a:lnTo>
                    <a:pt x="426" y="15"/>
                  </a:lnTo>
                  <a:lnTo>
                    <a:pt x="406" y="0"/>
                  </a:lnTo>
                  <a:lnTo>
                    <a:pt x="377" y="23"/>
                  </a:lnTo>
                  <a:lnTo>
                    <a:pt x="374" y="41"/>
                  </a:lnTo>
                  <a:lnTo>
                    <a:pt x="351" y="61"/>
                  </a:lnTo>
                  <a:lnTo>
                    <a:pt x="340" y="55"/>
                  </a:lnTo>
                  <a:lnTo>
                    <a:pt x="325" y="67"/>
                  </a:lnTo>
                  <a:lnTo>
                    <a:pt x="294" y="52"/>
                  </a:lnTo>
                  <a:lnTo>
                    <a:pt x="222" y="81"/>
                  </a:lnTo>
                  <a:lnTo>
                    <a:pt x="219" y="93"/>
                  </a:lnTo>
                  <a:lnTo>
                    <a:pt x="164" y="133"/>
                  </a:lnTo>
                  <a:lnTo>
                    <a:pt x="135" y="133"/>
                  </a:lnTo>
                  <a:lnTo>
                    <a:pt x="121" y="122"/>
                  </a:lnTo>
                  <a:lnTo>
                    <a:pt x="104" y="127"/>
                  </a:lnTo>
                  <a:lnTo>
                    <a:pt x="92" y="168"/>
                  </a:lnTo>
                  <a:lnTo>
                    <a:pt x="75" y="176"/>
                  </a:lnTo>
                  <a:lnTo>
                    <a:pt x="72" y="211"/>
                  </a:lnTo>
                  <a:lnTo>
                    <a:pt x="55" y="222"/>
                  </a:lnTo>
                  <a:lnTo>
                    <a:pt x="20" y="228"/>
                  </a:lnTo>
                  <a:lnTo>
                    <a:pt x="14" y="251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2293" y="2226"/>
              <a:ext cx="773" cy="745"/>
            </a:xfrm>
            <a:custGeom>
              <a:avLst/>
              <a:gdLst>
                <a:gd name="T0" fmla="*/ 531 w 773"/>
                <a:gd name="T1" fmla="*/ 702 h 745"/>
                <a:gd name="T2" fmla="*/ 558 w 773"/>
                <a:gd name="T3" fmla="*/ 659 h 745"/>
                <a:gd name="T4" fmla="*/ 596 w 773"/>
                <a:gd name="T5" fmla="*/ 682 h 745"/>
                <a:gd name="T6" fmla="*/ 581 w 773"/>
                <a:gd name="T7" fmla="*/ 625 h 745"/>
                <a:gd name="T8" fmla="*/ 655 w 773"/>
                <a:gd name="T9" fmla="*/ 567 h 745"/>
                <a:gd name="T10" fmla="*/ 690 w 773"/>
                <a:gd name="T11" fmla="*/ 550 h 745"/>
                <a:gd name="T12" fmla="*/ 705 w 773"/>
                <a:gd name="T13" fmla="*/ 512 h 745"/>
                <a:gd name="T14" fmla="*/ 737 w 773"/>
                <a:gd name="T15" fmla="*/ 463 h 745"/>
                <a:gd name="T16" fmla="*/ 717 w 773"/>
                <a:gd name="T17" fmla="*/ 426 h 745"/>
                <a:gd name="T18" fmla="*/ 702 w 773"/>
                <a:gd name="T19" fmla="*/ 354 h 745"/>
                <a:gd name="T20" fmla="*/ 749 w 773"/>
                <a:gd name="T21" fmla="*/ 360 h 745"/>
                <a:gd name="T22" fmla="*/ 773 w 773"/>
                <a:gd name="T23" fmla="*/ 337 h 745"/>
                <a:gd name="T24" fmla="*/ 753 w 773"/>
                <a:gd name="T25" fmla="*/ 259 h 745"/>
                <a:gd name="T26" fmla="*/ 729 w 773"/>
                <a:gd name="T27" fmla="*/ 242 h 745"/>
                <a:gd name="T28" fmla="*/ 672 w 773"/>
                <a:gd name="T29" fmla="*/ 225 h 745"/>
                <a:gd name="T30" fmla="*/ 655 w 773"/>
                <a:gd name="T31" fmla="*/ 175 h 745"/>
                <a:gd name="T32" fmla="*/ 608 w 773"/>
                <a:gd name="T33" fmla="*/ 112 h 745"/>
                <a:gd name="T34" fmla="*/ 563 w 773"/>
                <a:gd name="T35" fmla="*/ 38 h 745"/>
                <a:gd name="T36" fmla="*/ 516 w 773"/>
                <a:gd name="T37" fmla="*/ 58 h 745"/>
                <a:gd name="T38" fmla="*/ 478 w 773"/>
                <a:gd name="T39" fmla="*/ 66 h 745"/>
                <a:gd name="T40" fmla="*/ 454 w 773"/>
                <a:gd name="T41" fmla="*/ 49 h 745"/>
                <a:gd name="T42" fmla="*/ 360 w 773"/>
                <a:gd name="T43" fmla="*/ 0 h 745"/>
                <a:gd name="T44" fmla="*/ 289 w 773"/>
                <a:gd name="T45" fmla="*/ 26 h 745"/>
                <a:gd name="T46" fmla="*/ 313 w 773"/>
                <a:gd name="T47" fmla="*/ 69 h 745"/>
                <a:gd name="T48" fmla="*/ 278 w 773"/>
                <a:gd name="T49" fmla="*/ 86 h 745"/>
                <a:gd name="T50" fmla="*/ 266 w 773"/>
                <a:gd name="T51" fmla="*/ 132 h 745"/>
                <a:gd name="T52" fmla="*/ 207 w 773"/>
                <a:gd name="T53" fmla="*/ 144 h 745"/>
                <a:gd name="T54" fmla="*/ 192 w 773"/>
                <a:gd name="T55" fmla="*/ 179 h 745"/>
                <a:gd name="T56" fmla="*/ 189 w 773"/>
                <a:gd name="T57" fmla="*/ 262 h 745"/>
                <a:gd name="T58" fmla="*/ 136 w 773"/>
                <a:gd name="T59" fmla="*/ 265 h 745"/>
                <a:gd name="T60" fmla="*/ 86 w 773"/>
                <a:gd name="T61" fmla="*/ 383 h 745"/>
                <a:gd name="T62" fmla="*/ 89 w 773"/>
                <a:gd name="T63" fmla="*/ 461 h 745"/>
                <a:gd name="T64" fmla="*/ 50 w 773"/>
                <a:gd name="T65" fmla="*/ 461 h 745"/>
                <a:gd name="T66" fmla="*/ 27 w 773"/>
                <a:gd name="T67" fmla="*/ 547 h 745"/>
                <a:gd name="T68" fmla="*/ 101 w 773"/>
                <a:gd name="T69" fmla="*/ 610 h 745"/>
                <a:gd name="T70" fmla="*/ 142 w 773"/>
                <a:gd name="T71" fmla="*/ 602 h 745"/>
                <a:gd name="T72" fmla="*/ 157 w 773"/>
                <a:gd name="T73" fmla="*/ 636 h 745"/>
                <a:gd name="T74" fmla="*/ 257 w 773"/>
                <a:gd name="T75" fmla="*/ 627 h 745"/>
                <a:gd name="T76" fmla="*/ 363 w 773"/>
                <a:gd name="T77" fmla="*/ 645 h 745"/>
                <a:gd name="T78" fmla="*/ 425 w 773"/>
                <a:gd name="T79" fmla="*/ 722 h 745"/>
                <a:gd name="T80" fmla="*/ 452 w 773"/>
                <a:gd name="T81" fmla="*/ 711 h 745"/>
                <a:gd name="T82" fmla="*/ 487 w 773"/>
                <a:gd name="T83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73" h="745">
                  <a:moveTo>
                    <a:pt x="513" y="737"/>
                  </a:moveTo>
                  <a:lnTo>
                    <a:pt x="531" y="702"/>
                  </a:lnTo>
                  <a:lnTo>
                    <a:pt x="540" y="659"/>
                  </a:lnTo>
                  <a:lnTo>
                    <a:pt x="558" y="659"/>
                  </a:lnTo>
                  <a:lnTo>
                    <a:pt x="575" y="682"/>
                  </a:lnTo>
                  <a:lnTo>
                    <a:pt x="596" y="682"/>
                  </a:lnTo>
                  <a:lnTo>
                    <a:pt x="596" y="645"/>
                  </a:lnTo>
                  <a:lnTo>
                    <a:pt x="581" y="625"/>
                  </a:lnTo>
                  <a:lnTo>
                    <a:pt x="584" y="578"/>
                  </a:lnTo>
                  <a:lnTo>
                    <a:pt x="655" y="567"/>
                  </a:lnTo>
                  <a:lnTo>
                    <a:pt x="658" y="547"/>
                  </a:lnTo>
                  <a:lnTo>
                    <a:pt x="690" y="550"/>
                  </a:lnTo>
                  <a:lnTo>
                    <a:pt x="690" y="521"/>
                  </a:lnTo>
                  <a:lnTo>
                    <a:pt x="705" y="512"/>
                  </a:lnTo>
                  <a:lnTo>
                    <a:pt x="702" y="495"/>
                  </a:lnTo>
                  <a:lnTo>
                    <a:pt x="737" y="463"/>
                  </a:lnTo>
                  <a:lnTo>
                    <a:pt x="741" y="432"/>
                  </a:lnTo>
                  <a:lnTo>
                    <a:pt x="717" y="426"/>
                  </a:lnTo>
                  <a:lnTo>
                    <a:pt x="714" y="394"/>
                  </a:lnTo>
                  <a:lnTo>
                    <a:pt x="702" y="354"/>
                  </a:lnTo>
                  <a:lnTo>
                    <a:pt x="732" y="351"/>
                  </a:lnTo>
                  <a:lnTo>
                    <a:pt x="749" y="360"/>
                  </a:lnTo>
                  <a:lnTo>
                    <a:pt x="767" y="354"/>
                  </a:lnTo>
                  <a:lnTo>
                    <a:pt x="773" y="337"/>
                  </a:lnTo>
                  <a:lnTo>
                    <a:pt x="753" y="314"/>
                  </a:lnTo>
                  <a:lnTo>
                    <a:pt x="753" y="259"/>
                  </a:lnTo>
                  <a:lnTo>
                    <a:pt x="747" y="248"/>
                  </a:lnTo>
                  <a:lnTo>
                    <a:pt x="729" y="242"/>
                  </a:lnTo>
                  <a:lnTo>
                    <a:pt x="720" y="222"/>
                  </a:lnTo>
                  <a:lnTo>
                    <a:pt x="672" y="225"/>
                  </a:lnTo>
                  <a:lnTo>
                    <a:pt x="661" y="216"/>
                  </a:lnTo>
                  <a:lnTo>
                    <a:pt x="655" y="175"/>
                  </a:lnTo>
                  <a:lnTo>
                    <a:pt x="661" y="138"/>
                  </a:lnTo>
                  <a:lnTo>
                    <a:pt x="608" y="112"/>
                  </a:lnTo>
                  <a:lnTo>
                    <a:pt x="605" y="72"/>
                  </a:lnTo>
                  <a:lnTo>
                    <a:pt x="563" y="38"/>
                  </a:lnTo>
                  <a:lnTo>
                    <a:pt x="543" y="49"/>
                  </a:lnTo>
                  <a:lnTo>
                    <a:pt x="516" y="58"/>
                  </a:lnTo>
                  <a:lnTo>
                    <a:pt x="496" y="55"/>
                  </a:lnTo>
                  <a:lnTo>
                    <a:pt x="478" y="66"/>
                  </a:lnTo>
                  <a:lnTo>
                    <a:pt x="466" y="49"/>
                  </a:lnTo>
                  <a:lnTo>
                    <a:pt x="454" y="49"/>
                  </a:lnTo>
                  <a:lnTo>
                    <a:pt x="425" y="17"/>
                  </a:lnTo>
                  <a:lnTo>
                    <a:pt x="360" y="0"/>
                  </a:lnTo>
                  <a:lnTo>
                    <a:pt x="333" y="20"/>
                  </a:lnTo>
                  <a:lnTo>
                    <a:pt x="289" y="26"/>
                  </a:lnTo>
                  <a:lnTo>
                    <a:pt x="295" y="49"/>
                  </a:lnTo>
                  <a:lnTo>
                    <a:pt x="313" y="69"/>
                  </a:lnTo>
                  <a:lnTo>
                    <a:pt x="307" y="86"/>
                  </a:lnTo>
                  <a:lnTo>
                    <a:pt x="278" y="86"/>
                  </a:lnTo>
                  <a:lnTo>
                    <a:pt x="257" y="101"/>
                  </a:lnTo>
                  <a:lnTo>
                    <a:pt x="266" y="132"/>
                  </a:lnTo>
                  <a:lnTo>
                    <a:pt x="242" y="147"/>
                  </a:lnTo>
                  <a:lnTo>
                    <a:pt x="207" y="144"/>
                  </a:lnTo>
                  <a:lnTo>
                    <a:pt x="195" y="150"/>
                  </a:lnTo>
                  <a:lnTo>
                    <a:pt x="192" y="179"/>
                  </a:lnTo>
                  <a:lnTo>
                    <a:pt x="207" y="219"/>
                  </a:lnTo>
                  <a:lnTo>
                    <a:pt x="189" y="262"/>
                  </a:lnTo>
                  <a:lnTo>
                    <a:pt x="174" y="270"/>
                  </a:lnTo>
                  <a:lnTo>
                    <a:pt x="136" y="265"/>
                  </a:lnTo>
                  <a:lnTo>
                    <a:pt x="109" y="276"/>
                  </a:lnTo>
                  <a:lnTo>
                    <a:pt x="86" y="383"/>
                  </a:lnTo>
                  <a:lnTo>
                    <a:pt x="89" y="403"/>
                  </a:lnTo>
                  <a:lnTo>
                    <a:pt x="89" y="461"/>
                  </a:lnTo>
                  <a:lnTo>
                    <a:pt x="74" y="469"/>
                  </a:lnTo>
                  <a:lnTo>
                    <a:pt x="50" y="461"/>
                  </a:lnTo>
                  <a:lnTo>
                    <a:pt x="0" y="507"/>
                  </a:lnTo>
                  <a:lnTo>
                    <a:pt x="27" y="547"/>
                  </a:lnTo>
                  <a:lnTo>
                    <a:pt x="24" y="596"/>
                  </a:lnTo>
                  <a:lnTo>
                    <a:pt x="101" y="610"/>
                  </a:lnTo>
                  <a:lnTo>
                    <a:pt x="115" y="625"/>
                  </a:lnTo>
                  <a:lnTo>
                    <a:pt x="142" y="602"/>
                  </a:lnTo>
                  <a:lnTo>
                    <a:pt x="153" y="613"/>
                  </a:lnTo>
                  <a:lnTo>
                    <a:pt x="157" y="636"/>
                  </a:lnTo>
                  <a:lnTo>
                    <a:pt x="174" y="639"/>
                  </a:lnTo>
                  <a:lnTo>
                    <a:pt x="257" y="627"/>
                  </a:lnTo>
                  <a:lnTo>
                    <a:pt x="333" y="662"/>
                  </a:lnTo>
                  <a:lnTo>
                    <a:pt x="363" y="645"/>
                  </a:lnTo>
                  <a:lnTo>
                    <a:pt x="419" y="693"/>
                  </a:lnTo>
                  <a:lnTo>
                    <a:pt x="425" y="722"/>
                  </a:lnTo>
                  <a:lnTo>
                    <a:pt x="437" y="725"/>
                  </a:lnTo>
                  <a:lnTo>
                    <a:pt x="452" y="711"/>
                  </a:lnTo>
                  <a:lnTo>
                    <a:pt x="481" y="731"/>
                  </a:lnTo>
                  <a:lnTo>
                    <a:pt x="487" y="745"/>
                  </a:lnTo>
                  <a:lnTo>
                    <a:pt x="513" y="73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2293" y="2226"/>
              <a:ext cx="773" cy="745"/>
            </a:xfrm>
            <a:custGeom>
              <a:avLst/>
              <a:gdLst>
                <a:gd name="T0" fmla="*/ 531 w 773"/>
                <a:gd name="T1" fmla="*/ 702 h 745"/>
                <a:gd name="T2" fmla="*/ 558 w 773"/>
                <a:gd name="T3" fmla="*/ 659 h 745"/>
                <a:gd name="T4" fmla="*/ 596 w 773"/>
                <a:gd name="T5" fmla="*/ 682 h 745"/>
                <a:gd name="T6" fmla="*/ 581 w 773"/>
                <a:gd name="T7" fmla="*/ 625 h 745"/>
                <a:gd name="T8" fmla="*/ 655 w 773"/>
                <a:gd name="T9" fmla="*/ 567 h 745"/>
                <a:gd name="T10" fmla="*/ 690 w 773"/>
                <a:gd name="T11" fmla="*/ 550 h 745"/>
                <a:gd name="T12" fmla="*/ 705 w 773"/>
                <a:gd name="T13" fmla="*/ 512 h 745"/>
                <a:gd name="T14" fmla="*/ 737 w 773"/>
                <a:gd name="T15" fmla="*/ 463 h 745"/>
                <a:gd name="T16" fmla="*/ 717 w 773"/>
                <a:gd name="T17" fmla="*/ 426 h 745"/>
                <a:gd name="T18" fmla="*/ 702 w 773"/>
                <a:gd name="T19" fmla="*/ 354 h 745"/>
                <a:gd name="T20" fmla="*/ 749 w 773"/>
                <a:gd name="T21" fmla="*/ 360 h 745"/>
                <a:gd name="T22" fmla="*/ 773 w 773"/>
                <a:gd name="T23" fmla="*/ 337 h 745"/>
                <a:gd name="T24" fmla="*/ 753 w 773"/>
                <a:gd name="T25" fmla="*/ 259 h 745"/>
                <a:gd name="T26" fmla="*/ 729 w 773"/>
                <a:gd name="T27" fmla="*/ 242 h 745"/>
                <a:gd name="T28" fmla="*/ 672 w 773"/>
                <a:gd name="T29" fmla="*/ 225 h 745"/>
                <a:gd name="T30" fmla="*/ 655 w 773"/>
                <a:gd name="T31" fmla="*/ 175 h 745"/>
                <a:gd name="T32" fmla="*/ 608 w 773"/>
                <a:gd name="T33" fmla="*/ 112 h 745"/>
                <a:gd name="T34" fmla="*/ 563 w 773"/>
                <a:gd name="T35" fmla="*/ 38 h 745"/>
                <a:gd name="T36" fmla="*/ 516 w 773"/>
                <a:gd name="T37" fmla="*/ 58 h 745"/>
                <a:gd name="T38" fmla="*/ 478 w 773"/>
                <a:gd name="T39" fmla="*/ 66 h 745"/>
                <a:gd name="T40" fmla="*/ 454 w 773"/>
                <a:gd name="T41" fmla="*/ 49 h 745"/>
                <a:gd name="T42" fmla="*/ 360 w 773"/>
                <a:gd name="T43" fmla="*/ 0 h 745"/>
                <a:gd name="T44" fmla="*/ 289 w 773"/>
                <a:gd name="T45" fmla="*/ 26 h 745"/>
                <a:gd name="T46" fmla="*/ 313 w 773"/>
                <a:gd name="T47" fmla="*/ 69 h 745"/>
                <a:gd name="T48" fmla="*/ 278 w 773"/>
                <a:gd name="T49" fmla="*/ 86 h 745"/>
                <a:gd name="T50" fmla="*/ 266 w 773"/>
                <a:gd name="T51" fmla="*/ 132 h 745"/>
                <a:gd name="T52" fmla="*/ 207 w 773"/>
                <a:gd name="T53" fmla="*/ 144 h 745"/>
                <a:gd name="T54" fmla="*/ 192 w 773"/>
                <a:gd name="T55" fmla="*/ 179 h 745"/>
                <a:gd name="T56" fmla="*/ 189 w 773"/>
                <a:gd name="T57" fmla="*/ 262 h 745"/>
                <a:gd name="T58" fmla="*/ 136 w 773"/>
                <a:gd name="T59" fmla="*/ 265 h 745"/>
                <a:gd name="T60" fmla="*/ 86 w 773"/>
                <a:gd name="T61" fmla="*/ 383 h 745"/>
                <a:gd name="T62" fmla="*/ 89 w 773"/>
                <a:gd name="T63" fmla="*/ 461 h 745"/>
                <a:gd name="T64" fmla="*/ 50 w 773"/>
                <a:gd name="T65" fmla="*/ 461 h 745"/>
                <a:gd name="T66" fmla="*/ 27 w 773"/>
                <a:gd name="T67" fmla="*/ 547 h 745"/>
                <a:gd name="T68" fmla="*/ 101 w 773"/>
                <a:gd name="T69" fmla="*/ 610 h 745"/>
                <a:gd name="T70" fmla="*/ 142 w 773"/>
                <a:gd name="T71" fmla="*/ 602 h 745"/>
                <a:gd name="T72" fmla="*/ 157 w 773"/>
                <a:gd name="T73" fmla="*/ 636 h 745"/>
                <a:gd name="T74" fmla="*/ 257 w 773"/>
                <a:gd name="T75" fmla="*/ 627 h 745"/>
                <a:gd name="T76" fmla="*/ 363 w 773"/>
                <a:gd name="T77" fmla="*/ 645 h 745"/>
                <a:gd name="T78" fmla="*/ 425 w 773"/>
                <a:gd name="T79" fmla="*/ 722 h 745"/>
                <a:gd name="T80" fmla="*/ 452 w 773"/>
                <a:gd name="T81" fmla="*/ 711 h 745"/>
                <a:gd name="T82" fmla="*/ 487 w 773"/>
                <a:gd name="T83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73" h="745">
                  <a:moveTo>
                    <a:pt x="513" y="737"/>
                  </a:moveTo>
                  <a:lnTo>
                    <a:pt x="531" y="702"/>
                  </a:lnTo>
                  <a:lnTo>
                    <a:pt x="540" y="659"/>
                  </a:lnTo>
                  <a:lnTo>
                    <a:pt x="558" y="659"/>
                  </a:lnTo>
                  <a:lnTo>
                    <a:pt x="575" y="682"/>
                  </a:lnTo>
                  <a:lnTo>
                    <a:pt x="596" y="682"/>
                  </a:lnTo>
                  <a:lnTo>
                    <a:pt x="596" y="645"/>
                  </a:lnTo>
                  <a:lnTo>
                    <a:pt x="581" y="625"/>
                  </a:lnTo>
                  <a:lnTo>
                    <a:pt x="584" y="578"/>
                  </a:lnTo>
                  <a:lnTo>
                    <a:pt x="655" y="567"/>
                  </a:lnTo>
                  <a:lnTo>
                    <a:pt x="658" y="547"/>
                  </a:lnTo>
                  <a:lnTo>
                    <a:pt x="690" y="550"/>
                  </a:lnTo>
                  <a:lnTo>
                    <a:pt x="690" y="521"/>
                  </a:lnTo>
                  <a:lnTo>
                    <a:pt x="705" y="512"/>
                  </a:lnTo>
                  <a:lnTo>
                    <a:pt x="702" y="495"/>
                  </a:lnTo>
                  <a:lnTo>
                    <a:pt x="737" y="463"/>
                  </a:lnTo>
                  <a:lnTo>
                    <a:pt x="741" y="432"/>
                  </a:lnTo>
                  <a:lnTo>
                    <a:pt x="717" y="426"/>
                  </a:lnTo>
                  <a:lnTo>
                    <a:pt x="714" y="394"/>
                  </a:lnTo>
                  <a:lnTo>
                    <a:pt x="702" y="354"/>
                  </a:lnTo>
                  <a:lnTo>
                    <a:pt x="732" y="351"/>
                  </a:lnTo>
                  <a:lnTo>
                    <a:pt x="749" y="360"/>
                  </a:lnTo>
                  <a:lnTo>
                    <a:pt x="767" y="354"/>
                  </a:lnTo>
                  <a:lnTo>
                    <a:pt x="773" y="337"/>
                  </a:lnTo>
                  <a:lnTo>
                    <a:pt x="753" y="314"/>
                  </a:lnTo>
                  <a:lnTo>
                    <a:pt x="753" y="259"/>
                  </a:lnTo>
                  <a:lnTo>
                    <a:pt x="747" y="248"/>
                  </a:lnTo>
                  <a:lnTo>
                    <a:pt x="729" y="242"/>
                  </a:lnTo>
                  <a:lnTo>
                    <a:pt x="720" y="222"/>
                  </a:lnTo>
                  <a:lnTo>
                    <a:pt x="672" y="225"/>
                  </a:lnTo>
                  <a:lnTo>
                    <a:pt x="661" y="216"/>
                  </a:lnTo>
                  <a:lnTo>
                    <a:pt x="655" y="175"/>
                  </a:lnTo>
                  <a:lnTo>
                    <a:pt x="661" y="138"/>
                  </a:lnTo>
                  <a:lnTo>
                    <a:pt x="608" y="112"/>
                  </a:lnTo>
                  <a:lnTo>
                    <a:pt x="605" y="72"/>
                  </a:lnTo>
                  <a:lnTo>
                    <a:pt x="563" y="38"/>
                  </a:lnTo>
                  <a:lnTo>
                    <a:pt x="543" y="49"/>
                  </a:lnTo>
                  <a:lnTo>
                    <a:pt x="516" y="58"/>
                  </a:lnTo>
                  <a:lnTo>
                    <a:pt x="496" y="55"/>
                  </a:lnTo>
                  <a:lnTo>
                    <a:pt x="478" y="66"/>
                  </a:lnTo>
                  <a:lnTo>
                    <a:pt x="466" y="49"/>
                  </a:lnTo>
                  <a:lnTo>
                    <a:pt x="454" y="49"/>
                  </a:lnTo>
                  <a:lnTo>
                    <a:pt x="425" y="17"/>
                  </a:lnTo>
                  <a:lnTo>
                    <a:pt x="360" y="0"/>
                  </a:lnTo>
                  <a:lnTo>
                    <a:pt x="333" y="20"/>
                  </a:lnTo>
                  <a:lnTo>
                    <a:pt x="289" y="26"/>
                  </a:lnTo>
                  <a:lnTo>
                    <a:pt x="295" y="49"/>
                  </a:lnTo>
                  <a:lnTo>
                    <a:pt x="313" y="69"/>
                  </a:lnTo>
                  <a:lnTo>
                    <a:pt x="307" y="86"/>
                  </a:lnTo>
                  <a:lnTo>
                    <a:pt x="278" y="86"/>
                  </a:lnTo>
                  <a:lnTo>
                    <a:pt x="257" y="101"/>
                  </a:lnTo>
                  <a:lnTo>
                    <a:pt x="266" y="132"/>
                  </a:lnTo>
                  <a:lnTo>
                    <a:pt x="242" y="147"/>
                  </a:lnTo>
                  <a:lnTo>
                    <a:pt x="207" y="144"/>
                  </a:lnTo>
                  <a:lnTo>
                    <a:pt x="195" y="150"/>
                  </a:lnTo>
                  <a:lnTo>
                    <a:pt x="192" y="179"/>
                  </a:lnTo>
                  <a:lnTo>
                    <a:pt x="207" y="219"/>
                  </a:lnTo>
                  <a:lnTo>
                    <a:pt x="189" y="262"/>
                  </a:lnTo>
                  <a:lnTo>
                    <a:pt x="174" y="270"/>
                  </a:lnTo>
                  <a:lnTo>
                    <a:pt x="136" y="265"/>
                  </a:lnTo>
                  <a:lnTo>
                    <a:pt x="109" y="276"/>
                  </a:lnTo>
                  <a:lnTo>
                    <a:pt x="86" y="383"/>
                  </a:lnTo>
                  <a:lnTo>
                    <a:pt x="89" y="403"/>
                  </a:lnTo>
                  <a:lnTo>
                    <a:pt x="89" y="461"/>
                  </a:lnTo>
                  <a:lnTo>
                    <a:pt x="74" y="469"/>
                  </a:lnTo>
                  <a:lnTo>
                    <a:pt x="50" y="461"/>
                  </a:lnTo>
                  <a:lnTo>
                    <a:pt x="0" y="507"/>
                  </a:lnTo>
                  <a:lnTo>
                    <a:pt x="27" y="547"/>
                  </a:lnTo>
                  <a:lnTo>
                    <a:pt x="24" y="596"/>
                  </a:lnTo>
                  <a:lnTo>
                    <a:pt x="101" y="610"/>
                  </a:lnTo>
                  <a:lnTo>
                    <a:pt x="115" y="625"/>
                  </a:lnTo>
                  <a:lnTo>
                    <a:pt x="142" y="602"/>
                  </a:lnTo>
                  <a:lnTo>
                    <a:pt x="153" y="613"/>
                  </a:lnTo>
                  <a:lnTo>
                    <a:pt x="157" y="636"/>
                  </a:lnTo>
                  <a:lnTo>
                    <a:pt x="174" y="639"/>
                  </a:lnTo>
                  <a:lnTo>
                    <a:pt x="257" y="627"/>
                  </a:lnTo>
                  <a:lnTo>
                    <a:pt x="333" y="662"/>
                  </a:lnTo>
                  <a:lnTo>
                    <a:pt x="363" y="645"/>
                  </a:lnTo>
                  <a:lnTo>
                    <a:pt x="419" y="693"/>
                  </a:lnTo>
                  <a:lnTo>
                    <a:pt x="425" y="722"/>
                  </a:lnTo>
                  <a:lnTo>
                    <a:pt x="437" y="725"/>
                  </a:lnTo>
                  <a:lnTo>
                    <a:pt x="452" y="711"/>
                  </a:lnTo>
                  <a:lnTo>
                    <a:pt x="481" y="731"/>
                  </a:lnTo>
                  <a:lnTo>
                    <a:pt x="487" y="745"/>
                  </a:lnTo>
                  <a:lnTo>
                    <a:pt x="513" y="737"/>
                  </a:ln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2295" y="2231"/>
              <a:ext cx="754" cy="747"/>
            </a:xfrm>
            <a:custGeom>
              <a:avLst/>
              <a:gdLst>
                <a:gd name="T0" fmla="*/ 518 w 754"/>
                <a:gd name="T1" fmla="*/ 703 h 747"/>
                <a:gd name="T2" fmla="*/ 544 w 754"/>
                <a:gd name="T3" fmla="*/ 660 h 747"/>
                <a:gd name="T4" fmla="*/ 581 w 754"/>
                <a:gd name="T5" fmla="*/ 683 h 747"/>
                <a:gd name="T6" fmla="*/ 567 w 754"/>
                <a:gd name="T7" fmla="*/ 626 h 747"/>
                <a:gd name="T8" fmla="*/ 639 w 754"/>
                <a:gd name="T9" fmla="*/ 568 h 747"/>
                <a:gd name="T10" fmla="*/ 673 w 754"/>
                <a:gd name="T11" fmla="*/ 551 h 747"/>
                <a:gd name="T12" fmla="*/ 688 w 754"/>
                <a:gd name="T13" fmla="*/ 513 h 747"/>
                <a:gd name="T14" fmla="*/ 719 w 754"/>
                <a:gd name="T15" fmla="*/ 464 h 747"/>
                <a:gd name="T16" fmla="*/ 699 w 754"/>
                <a:gd name="T17" fmla="*/ 427 h 747"/>
                <a:gd name="T18" fmla="*/ 685 w 754"/>
                <a:gd name="T19" fmla="*/ 355 h 747"/>
                <a:gd name="T20" fmla="*/ 731 w 754"/>
                <a:gd name="T21" fmla="*/ 361 h 747"/>
                <a:gd name="T22" fmla="*/ 754 w 754"/>
                <a:gd name="T23" fmla="*/ 338 h 747"/>
                <a:gd name="T24" fmla="*/ 734 w 754"/>
                <a:gd name="T25" fmla="*/ 259 h 747"/>
                <a:gd name="T26" fmla="*/ 711 w 754"/>
                <a:gd name="T27" fmla="*/ 243 h 747"/>
                <a:gd name="T28" fmla="*/ 656 w 754"/>
                <a:gd name="T29" fmla="*/ 225 h 747"/>
                <a:gd name="T30" fmla="*/ 639 w 754"/>
                <a:gd name="T31" fmla="*/ 176 h 747"/>
                <a:gd name="T32" fmla="*/ 593 w 754"/>
                <a:gd name="T33" fmla="*/ 113 h 747"/>
                <a:gd name="T34" fmla="*/ 550 w 754"/>
                <a:gd name="T35" fmla="*/ 38 h 747"/>
                <a:gd name="T36" fmla="*/ 504 w 754"/>
                <a:gd name="T37" fmla="*/ 58 h 747"/>
                <a:gd name="T38" fmla="*/ 466 w 754"/>
                <a:gd name="T39" fmla="*/ 67 h 747"/>
                <a:gd name="T40" fmla="*/ 443 w 754"/>
                <a:gd name="T41" fmla="*/ 49 h 747"/>
                <a:gd name="T42" fmla="*/ 351 w 754"/>
                <a:gd name="T43" fmla="*/ 0 h 747"/>
                <a:gd name="T44" fmla="*/ 282 w 754"/>
                <a:gd name="T45" fmla="*/ 26 h 747"/>
                <a:gd name="T46" fmla="*/ 305 w 754"/>
                <a:gd name="T47" fmla="*/ 69 h 747"/>
                <a:gd name="T48" fmla="*/ 271 w 754"/>
                <a:gd name="T49" fmla="*/ 87 h 747"/>
                <a:gd name="T50" fmla="*/ 259 w 754"/>
                <a:gd name="T51" fmla="*/ 133 h 747"/>
                <a:gd name="T52" fmla="*/ 202 w 754"/>
                <a:gd name="T53" fmla="*/ 144 h 747"/>
                <a:gd name="T54" fmla="*/ 187 w 754"/>
                <a:gd name="T55" fmla="*/ 179 h 747"/>
                <a:gd name="T56" fmla="*/ 184 w 754"/>
                <a:gd name="T57" fmla="*/ 263 h 747"/>
                <a:gd name="T58" fmla="*/ 132 w 754"/>
                <a:gd name="T59" fmla="*/ 265 h 747"/>
                <a:gd name="T60" fmla="*/ 84 w 754"/>
                <a:gd name="T61" fmla="*/ 384 h 747"/>
                <a:gd name="T62" fmla="*/ 87 w 754"/>
                <a:gd name="T63" fmla="*/ 462 h 747"/>
                <a:gd name="T64" fmla="*/ 49 w 754"/>
                <a:gd name="T65" fmla="*/ 462 h 747"/>
                <a:gd name="T66" fmla="*/ 26 w 754"/>
                <a:gd name="T67" fmla="*/ 548 h 747"/>
                <a:gd name="T68" fmla="*/ 98 w 754"/>
                <a:gd name="T69" fmla="*/ 611 h 747"/>
                <a:gd name="T70" fmla="*/ 138 w 754"/>
                <a:gd name="T71" fmla="*/ 603 h 747"/>
                <a:gd name="T72" fmla="*/ 153 w 754"/>
                <a:gd name="T73" fmla="*/ 637 h 747"/>
                <a:gd name="T74" fmla="*/ 250 w 754"/>
                <a:gd name="T75" fmla="*/ 628 h 747"/>
                <a:gd name="T76" fmla="*/ 354 w 754"/>
                <a:gd name="T77" fmla="*/ 646 h 747"/>
                <a:gd name="T78" fmla="*/ 414 w 754"/>
                <a:gd name="T79" fmla="*/ 724 h 747"/>
                <a:gd name="T80" fmla="*/ 441 w 754"/>
                <a:gd name="T81" fmla="*/ 712 h 747"/>
                <a:gd name="T82" fmla="*/ 475 w 754"/>
                <a:gd name="T83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54" h="747">
                  <a:moveTo>
                    <a:pt x="501" y="738"/>
                  </a:moveTo>
                  <a:lnTo>
                    <a:pt x="518" y="703"/>
                  </a:lnTo>
                  <a:lnTo>
                    <a:pt x="527" y="660"/>
                  </a:lnTo>
                  <a:lnTo>
                    <a:pt x="544" y="660"/>
                  </a:lnTo>
                  <a:lnTo>
                    <a:pt x="561" y="683"/>
                  </a:lnTo>
                  <a:lnTo>
                    <a:pt x="581" y="683"/>
                  </a:lnTo>
                  <a:lnTo>
                    <a:pt x="581" y="646"/>
                  </a:lnTo>
                  <a:lnTo>
                    <a:pt x="567" y="626"/>
                  </a:lnTo>
                  <a:lnTo>
                    <a:pt x="570" y="580"/>
                  </a:lnTo>
                  <a:lnTo>
                    <a:pt x="639" y="568"/>
                  </a:lnTo>
                  <a:lnTo>
                    <a:pt x="642" y="548"/>
                  </a:lnTo>
                  <a:lnTo>
                    <a:pt x="673" y="551"/>
                  </a:lnTo>
                  <a:lnTo>
                    <a:pt x="673" y="522"/>
                  </a:lnTo>
                  <a:lnTo>
                    <a:pt x="688" y="513"/>
                  </a:lnTo>
                  <a:lnTo>
                    <a:pt x="685" y="496"/>
                  </a:lnTo>
                  <a:lnTo>
                    <a:pt x="719" y="464"/>
                  </a:lnTo>
                  <a:lnTo>
                    <a:pt x="722" y="433"/>
                  </a:lnTo>
                  <a:lnTo>
                    <a:pt x="699" y="427"/>
                  </a:lnTo>
                  <a:lnTo>
                    <a:pt x="696" y="395"/>
                  </a:lnTo>
                  <a:lnTo>
                    <a:pt x="685" y="355"/>
                  </a:lnTo>
                  <a:lnTo>
                    <a:pt x="714" y="352"/>
                  </a:lnTo>
                  <a:lnTo>
                    <a:pt x="731" y="361"/>
                  </a:lnTo>
                  <a:lnTo>
                    <a:pt x="748" y="355"/>
                  </a:lnTo>
                  <a:lnTo>
                    <a:pt x="754" y="338"/>
                  </a:lnTo>
                  <a:lnTo>
                    <a:pt x="734" y="315"/>
                  </a:lnTo>
                  <a:lnTo>
                    <a:pt x="734" y="259"/>
                  </a:lnTo>
                  <a:lnTo>
                    <a:pt x="728" y="248"/>
                  </a:lnTo>
                  <a:lnTo>
                    <a:pt x="711" y="243"/>
                  </a:lnTo>
                  <a:lnTo>
                    <a:pt x="702" y="222"/>
                  </a:lnTo>
                  <a:lnTo>
                    <a:pt x="656" y="225"/>
                  </a:lnTo>
                  <a:lnTo>
                    <a:pt x="644" y="216"/>
                  </a:lnTo>
                  <a:lnTo>
                    <a:pt x="639" y="176"/>
                  </a:lnTo>
                  <a:lnTo>
                    <a:pt x="644" y="139"/>
                  </a:lnTo>
                  <a:lnTo>
                    <a:pt x="593" y="113"/>
                  </a:lnTo>
                  <a:lnTo>
                    <a:pt x="590" y="73"/>
                  </a:lnTo>
                  <a:lnTo>
                    <a:pt x="550" y="38"/>
                  </a:lnTo>
                  <a:lnTo>
                    <a:pt x="530" y="49"/>
                  </a:lnTo>
                  <a:lnTo>
                    <a:pt x="504" y="58"/>
                  </a:lnTo>
                  <a:lnTo>
                    <a:pt x="484" y="55"/>
                  </a:lnTo>
                  <a:lnTo>
                    <a:pt x="466" y="67"/>
                  </a:lnTo>
                  <a:lnTo>
                    <a:pt x="455" y="49"/>
                  </a:lnTo>
                  <a:lnTo>
                    <a:pt x="443" y="49"/>
                  </a:lnTo>
                  <a:lnTo>
                    <a:pt x="414" y="18"/>
                  </a:lnTo>
                  <a:lnTo>
                    <a:pt x="351" y="0"/>
                  </a:lnTo>
                  <a:lnTo>
                    <a:pt x="325" y="21"/>
                  </a:lnTo>
                  <a:lnTo>
                    <a:pt x="282" y="26"/>
                  </a:lnTo>
                  <a:lnTo>
                    <a:pt x="288" y="49"/>
                  </a:lnTo>
                  <a:lnTo>
                    <a:pt x="305" y="69"/>
                  </a:lnTo>
                  <a:lnTo>
                    <a:pt x="300" y="87"/>
                  </a:lnTo>
                  <a:lnTo>
                    <a:pt x="271" y="87"/>
                  </a:lnTo>
                  <a:lnTo>
                    <a:pt x="250" y="101"/>
                  </a:lnTo>
                  <a:lnTo>
                    <a:pt x="259" y="133"/>
                  </a:lnTo>
                  <a:lnTo>
                    <a:pt x="236" y="147"/>
                  </a:lnTo>
                  <a:lnTo>
                    <a:pt x="202" y="144"/>
                  </a:lnTo>
                  <a:lnTo>
                    <a:pt x="190" y="150"/>
                  </a:lnTo>
                  <a:lnTo>
                    <a:pt x="187" y="179"/>
                  </a:lnTo>
                  <a:lnTo>
                    <a:pt x="202" y="220"/>
                  </a:lnTo>
                  <a:lnTo>
                    <a:pt x="184" y="263"/>
                  </a:lnTo>
                  <a:lnTo>
                    <a:pt x="170" y="271"/>
                  </a:lnTo>
                  <a:lnTo>
                    <a:pt x="132" y="265"/>
                  </a:lnTo>
                  <a:lnTo>
                    <a:pt x="107" y="277"/>
                  </a:lnTo>
                  <a:lnTo>
                    <a:pt x="84" y="384"/>
                  </a:lnTo>
                  <a:lnTo>
                    <a:pt x="87" y="404"/>
                  </a:lnTo>
                  <a:lnTo>
                    <a:pt x="87" y="462"/>
                  </a:lnTo>
                  <a:lnTo>
                    <a:pt x="72" y="470"/>
                  </a:lnTo>
                  <a:lnTo>
                    <a:pt x="49" y="462"/>
                  </a:lnTo>
                  <a:lnTo>
                    <a:pt x="0" y="508"/>
                  </a:lnTo>
                  <a:lnTo>
                    <a:pt x="26" y="548"/>
                  </a:lnTo>
                  <a:lnTo>
                    <a:pt x="23" y="597"/>
                  </a:lnTo>
                  <a:lnTo>
                    <a:pt x="98" y="611"/>
                  </a:lnTo>
                  <a:lnTo>
                    <a:pt x="113" y="626"/>
                  </a:lnTo>
                  <a:lnTo>
                    <a:pt x="138" y="603"/>
                  </a:lnTo>
                  <a:lnTo>
                    <a:pt x="150" y="614"/>
                  </a:lnTo>
                  <a:lnTo>
                    <a:pt x="153" y="637"/>
                  </a:lnTo>
                  <a:lnTo>
                    <a:pt x="170" y="640"/>
                  </a:lnTo>
                  <a:lnTo>
                    <a:pt x="250" y="628"/>
                  </a:lnTo>
                  <a:lnTo>
                    <a:pt x="325" y="663"/>
                  </a:lnTo>
                  <a:lnTo>
                    <a:pt x="354" y="646"/>
                  </a:lnTo>
                  <a:lnTo>
                    <a:pt x="409" y="695"/>
                  </a:lnTo>
                  <a:lnTo>
                    <a:pt x="414" y="724"/>
                  </a:lnTo>
                  <a:lnTo>
                    <a:pt x="426" y="727"/>
                  </a:lnTo>
                  <a:lnTo>
                    <a:pt x="441" y="712"/>
                  </a:lnTo>
                  <a:lnTo>
                    <a:pt x="469" y="732"/>
                  </a:lnTo>
                  <a:lnTo>
                    <a:pt x="475" y="747"/>
                  </a:lnTo>
                  <a:lnTo>
                    <a:pt x="501" y="738"/>
                  </a:ln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2295" y="2231"/>
              <a:ext cx="754" cy="747"/>
            </a:xfrm>
            <a:custGeom>
              <a:avLst/>
              <a:gdLst>
                <a:gd name="T0" fmla="*/ 518 w 754"/>
                <a:gd name="T1" fmla="*/ 703 h 747"/>
                <a:gd name="T2" fmla="*/ 544 w 754"/>
                <a:gd name="T3" fmla="*/ 660 h 747"/>
                <a:gd name="T4" fmla="*/ 581 w 754"/>
                <a:gd name="T5" fmla="*/ 683 h 747"/>
                <a:gd name="T6" fmla="*/ 567 w 754"/>
                <a:gd name="T7" fmla="*/ 626 h 747"/>
                <a:gd name="T8" fmla="*/ 639 w 754"/>
                <a:gd name="T9" fmla="*/ 568 h 747"/>
                <a:gd name="T10" fmla="*/ 673 w 754"/>
                <a:gd name="T11" fmla="*/ 551 h 747"/>
                <a:gd name="T12" fmla="*/ 688 w 754"/>
                <a:gd name="T13" fmla="*/ 513 h 747"/>
                <a:gd name="T14" fmla="*/ 719 w 754"/>
                <a:gd name="T15" fmla="*/ 464 h 747"/>
                <a:gd name="T16" fmla="*/ 699 w 754"/>
                <a:gd name="T17" fmla="*/ 427 h 747"/>
                <a:gd name="T18" fmla="*/ 685 w 754"/>
                <a:gd name="T19" fmla="*/ 355 h 747"/>
                <a:gd name="T20" fmla="*/ 731 w 754"/>
                <a:gd name="T21" fmla="*/ 361 h 747"/>
                <a:gd name="T22" fmla="*/ 754 w 754"/>
                <a:gd name="T23" fmla="*/ 338 h 747"/>
                <a:gd name="T24" fmla="*/ 734 w 754"/>
                <a:gd name="T25" fmla="*/ 259 h 747"/>
                <a:gd name="T26" fmla="*/ 711 w 754"/>
                <a:gd name="T27" fmla="*/ 243 h 747"/>
                <a:gd name="T28" fmla="*/ 656 w 754"/>
                <a:gd name="T29" fmla="*/ 225 h 747"/>
                <a:gd name="T30" fmla="*/ 639 w 754"/>
                <a:gd name="T31" fmla="*/ 176 h 747"/>
                <a:gd name="T32" fmla="*/ 593 w 754"/>
                <a:gd name="T33" fmla="*/ 113 h 747"/>
                <a:gd name="T34" fmla="*/ 550 w 754"/>
                <a:gd name="T35" fmla="*/ 38 h 747"/>
                <a:gd name="T36" fmla="*/ 504 w 754"/>
                <a:gd name="T37" fmla="*/ 58 h 747"/>
                <a:gd name="T38" fmla="*/ 466 w 754"/>
                <a:gd name="T39" fmla="*/ 67 h 747"/>
                <a:gd name="T40" fmla="*/ 443 w 754"/>
                <a:gd name="T41" fmla="*/ 49 h 747"/>
                <a:gd name="T42" fmla="*/ 351 w 754"/>
                <a:gd name="T43" fmla="*/ 0 h 747"/>
                <a:gd name="T44" fmla="*/ 282 w 754"/>
                <a:gd name="T45" fmla="*/ 26 h 747"/>
                <a:gd name="T46" fmla="*/ 305 w 754"/>
                <a:gd name="T47" fmla="*/ 69 h 747"/>
                <a:gd name="T48" fmla="*/ 271 w 754"/>
                <a:gd name="T49" fmla="*/ 87 h 747"/>
                <a:gd name="T50" fmla="*/ 259 w 754"/>
                <a:gd name="T51" fmla="*/ 133 h 747"/>
                <a:gd name="T52" fmla="*/ 202 w 754"/>
                <a:gd name="T53" fmla="*/ 144 h 747"/>
                <a:gd name="T54" fmla="*/ 187 w 754"/>
                <a:gd name="T55" fmla="*/ 179 h 747"/>
                <a:gd name="T56" fmla="*/ 184 w 754"/>
                <a:gd name="T57" fmla="*/ 263 h 747"/>
                <a:gd name="T58" fmla="*/ 132 w 754"/>
                <a:gd name="T59" fmla="*/ 265 h 747"/>
                <a:gd name="T60" fmla="*/ 84 w 754"/>
                <a:gd name="T61" fmla="*/ 384 h 747"/>
                <a:gd name="T62" fmla="*/ 87 w 754"/>
                <a:gd name="T63" fmla="*/ 462 h 747"/>
                <a:gd name="T64" fmla="*/ 49 w 754"/>
                <a:gd name="T65" fmla="*/ 462 h 747"/>
                <a:gd name="T66" fmla="*/ 26 w 754"/>
                <a:gd name="T67" fmla="*/ 548 h 747"/>
                <a:gd name="T68" fmla="*/ 98 w 754"/>
                <a:gd name="T69" fmla="*/ 611 h 747"/>
                <a:gd name="T70" fmla="*/ 138 w 754"/>
                <a:gd name="T71" fmla="*/ 603 h 747"/>
                <a:gd name="T72" fmla="*/ 153 w 754"/>
                <a:gd name="T73" fmla="*/ 637 h 747"/>
                <a:gd name="T74" fmla="*/ 250 w 754"/>
                <a:gd name="T75" fmla="*/ 628 h 747"/>
                <a:gd name="T76" fmla="*/ 354 w 754"/>
                <a:gd name="T77" fmla="*/ 646 h 747"/>
                <a:gd name="T78" fmla="*/ 414 w 754"/>
                <a:gd name="T79" fmla="*/ 724 h 747"/>
                <a:gd name="T80" fmla="*/ 441 w 754"/>
                <a:gd name="T81" fmla="*/ 712 h 747"/>
                <a:gd name="T82" fmla="*/ 475 w 754"/>
                <a:gd name="T83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54" h="747">
                  <a:moveTo>
                    <a:pt x="501" y="738"/>
                  </a:moveTo>
                  <a:lnTo>
                    <a:pt x="518" y="703"/>
                  </a:lnTo>
                  <a:lnTo>
                    <a:pt x="527" y="660"/>
                  </a:lnTo>
                  <a:lnTo>
                    <a:pt x="544" y="660"/>
                  </a:lnTo>
                  <a:lnTo>
                    <a:pt x="561" y="683"/>
                  </a:lnTo>
                  <a:lnTo>
                    <a:pt x="581" y="683"/>
                  </a:lnTo>
                  <a:lnTo>
                    <a:pt x="581" y="646"/>
                  </a:lnTo>
                  <a:lnTo>
                    <a:pt x="567" y="626"/>
                  </a:lnTo>
                  <a:lnTo>
                    <a:pt x="570" y="580"/>
                  </a:lnTo>
                  <a:lnTo>
                    <a:pt x="639" y="568"/>
                  </a:lnTo>
                  <a:lnTo>
                    <a:pt x="642" y="548"/>
                  </a:lnTo>
                  <a:lnTo>
                    <a:pt x="673" y="551"/>
                  </a:lnTo>
                  <a:lnTo>
                    <a:pt x="673" y="522"/>
                  </a:lnTo>
                  <a:lnTo>
                    <a:pt x="688" y="513"/>
                  </a:lnTo>
                  <a:lnTo>
                    <a:pt x="685" y="496"/>
                  </a:lnTo>
                  <a:lnTo>
                    <a:pt x="719" y="464"/>
                  </a:lnTo>
                  <a:lnTo>
                    <a:pt x="722" y="433"/>
                  </a:lnTo>
                  <a:lnTo>
                    <a:pt x="699" y="427"/>
                  </a:lnTo>
                  <a:lnTo>
                    <a:pt x="696" y="395"/>
                  </a:lnTo>
                  <a:lnTo>
                    <a:pt x="685" y="355"/>
                  </a:lnTo>
                  <a:lnTo>
                    <a:pt x="714" y="352"/>
                  </a:lnTo>
                  <a:lnTo>
                    <a:pt x="731" y="361"/>
                  </a:lnTo>
                  <a:lnTo>
                    <a:pt x="748" y="355"/>
                  </a:lnTo>
                  <a:lnTo>
                    <a:pt x="754" y="338"/>
                  </a:lnTo>
                  <a:lnTo>
                    <a:pt x="734" y="315"/>
                  </a:lnTo>
                  <a:lnTo>
                    <a:pt x="734" y="259"/>
                  </a:lnTo>
                  <a:lnTo>
                    <a:pt x="728" y="248"/>
                  </a:lnTo>
                  <a:lnTo>
                    <a:pt x="711" y="243"/>
                  </a:lnTo>
                  <a:lnTo>
                    <a:pt x="702" y="222"/>
                  </a:lnTo>
                  <a:lnTo>
                    <a:pt x="656" y="225"/>
                  </a:lnTo>
                  <a:lnTo>
                    <a:pt x="644" y="216"/>
                  </a:lnTo>
                  <a:lnTo>
                    <a:pt x="639" y="176"/>
                  </a:lnTo>
                  <a:lnTo>
                    <a:pt x="644" y="139"/>
                  </a:lnTo>
                  <a:lnTo>
                    <a:pt x="593" y="113"/>
                  </a:lnTo>
                  <a:lnTo>
                    <a:pt x="590" y="73"/>
                  </a:lnTo>
                  <a:lnTo>
                    <a:pt x="550" y="38"/>
                  </a:lnTo>
                  <a:lnTo>
                    <a:pt x="530" y="49"/>
                  </a:lnTo>
                  <a:lnTo>
                    <a:pt x="504" y="58"/>
                  </a:lnTo>
                  <a:lnTo>
                    <a:pt x="484" y="55"/>
                  </a:lnTo>
                  <a:lnTo>
                    <a:pt x="466" y="67"/>
                  </a:lnTo>
                  <a:lnTo>
                    <a:pt x="455" y="49"/>
                  </a:lnTo>
                  <a:lnTo>
                    <a:pt x="443" y="49"/>
                  </a:lnTo>
                  <a:lnTo>
                    <a:pt x="414" y="18"/>
                  </a:lnTo>
                  <a:lnTo>
                    <a:pt x="351" y="0"/>
                  </a:lnTo>
                  <a:lnTo>
                    <a:pt x="325" y="21"/>
                  </a:lnTo>
                  <a:lnTo>
                    <a:pt x="282" y="26"/>
                  </a:lnTo>
                  <a:lnTo>
                    <a:pt x="288" y="49"/>
                  </a:lnTo>
                  <a:lnTo>
                    <a:pt x="305" y="69"/>
                  </a:lnTo>
                  <a:lnTo>
                    <a:pt x="300" y="87"/>
                  </a:lnTo>
                  <a:lnTo>
                    <a:pt x="271" y="87"/>
                  </a:lnTo>
                  <a:lnTo>
                    <a:pt x="250" y="101"/>
                  </a:lnTo>
                  <a:lnTo>
                    <a:pt x="259" y="133"/>
                  </a:lnTo>
                  <a:lnTo>
                    <a:pt x="236" y="147"/>
                  </a:lnTo>
                  <a:lnTo>
                    <a:pt x="202" y="144"/>
                  </a:lnTo>
                  <a:lnTo>
                    <a:pt x="190" y="150"/>
                  </a:lnTo>
                  <a:lnTo>
                    <a:pt x="187" y="179"/>
                  </a:lnTo>
                  <a:lnTo>
                    <a:pt x="202" y="220"/>
                  </a:lnTo>
                  <a:lnTo>
                    <a:pt x="184" y="263"/>
                  </a:lnTo>
                  <a:lnTo>
                    <a:pt x="170" y="271"/>
                  </a:lnTo>
                  <a:lnTo>
                    <a:pt x="132" y="265"/>
                  </a:lnTo>
                  <a:lnTo>
                    <a:pt x="107" y="277"/>
                  </a:lnTo>
                  <a:lnTo>
                    <a:pt x="84" y="384"/>
                  </a:lnTo>
                  <a:lnTo>
                    <a:pt x="87" y="404"/>
                  </a:lnTo>
                  <a:lnTo>
                    <a:pt x="87" y="462"/>
                  </a:lnTo>
                  <a:lnTo>
                    <a:pt x="72" y="470"/>
                  </a:lnTo>
                  <a:lnTo>
                    <a:pt x="49" y="462"/>
                  </a:lnTo>
                  <a:lnTo>
                    <a:pt x="0" y="508"/>
                  </a:lnTo>
                  <a:lnTo>
                    <a:pt x="26" y="548"/>
                  </a:lnTo>
                  <a:lnTo>
                    <a:pt x="23" y="597"/>
                  </a:lnTo>
                  <a:lnTo>
                    <a:pt x="98" y="611"/>
                  </a:lnTo>
                  <a:lnTo>
                    <a:pt x="113" y="626"/>
                  </a:lnTo>
                  <a:lnTo>
                    <a:pt x="138" y="603"/>
                  </a:lnTo>
                  <a:lnTo>
                    <a:pt x="150" y="614"/>
                  </a:lnTo>
                  <a:lnTo>
                    <a:pt x="153" y="637"/>
                  </a:lnTo>
                  <a:lnTo>
                    <a:pt x="170" y="640"/>
                  </a:lnTo>
                  <a:lnTo>
                    <a:pt x="250" y="628"/>
                  </a:lnTo>
                  <a:lnTo>
                    <a:pt x="325" y="663"/>
                  </a:lnTo>
                  <a:lnTo>
                    <a:pt x="354" y="646"/>
                  </a:lnTo>
                  <a:lnTo>
                    <a:pt x="409" y="695"/>
                  </a:lnTo>
                  <a:lnTo>
                    <a:pt x="414" y="724"/>
                  </a:lnTo>
                  <a:lnTo>
                    <a:pt x="426" y="727"/>
                  </a:lnTo>
                  <a:lnTo>
                    <a:pt x="441" y="712"/>
                  </a:lnTo>
                  <a:lnTo>
                    <a:pt x="469" y="732"/>
                  </a:lnTo>
                  <a:lnTo>
                    <a:pt x="475" y="747"/>
                  </a:lnTo>
                  <a:lnTo>
                    <a:pt x="501" y="738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2616" y="3130"/>
              <a:ext cx="679" cy="651"/>
            </a:xfrm>
            <a:custGeom>
              <a:avLst/>
              <a:gdLst>
                <a:gd name="T0" fmla="*/ 679 w 679"/>
                <a:gd name="T1" fmla="*/ 492 h 651"/>
                <a:gd name="T2" fmla="*/ 662 w 679"/>
                <a:gd name="T3" fmla="*/ 418 h 651"/>
                <a:gd name="T4" fmla="*/ 607 w 679"/>
                <a:gd name="T5" fmla="*/ 346 h 651"/>
                <a:gd name="T6" fmla="*/ 604 w 679"/>
                <a:gd name="T7" fmla="*/ 274 h 651"/>
                <a:gd name="T8" fmla="*/ 610 w 679"/>
                <a:gd name="T9" fmla="*/ 164 h 651"/>
                <a:gd name="T10" fmla="*/ 625 w 679"/>
                <a:gd name="T11" fmla="*/ 92 h 651"/>
                <a:gd name="T12" fmla="*/ 573 w 679"/>
                <a:gd name="T13" fmla="*/ 107 h 651"/>
                <a:gd name="T14" fmla="*/ 513 w 679"/>
                <a:gd name="T15" fmla="*/ 118 h 651"/>
                <a:gd name="T16" fmla="*/ 461 w 679"/>
                <a:gd name="T17" fmla="*/ 150 h 651"/>
                <a:gd name="T18" fmla="*/ 363 w 679"/>
                <a:gd name="T19" fmla="*/ 98 h 651"/>
                <a:gd name="T20" fmla="*/ 354 w 679"/>
                <a:gd name="T21" fmla="*/ 29 h 651"/>
                <a:gd name="T22" fmla="*/ 300 w 679"/>
                <a:gd name="T23" fmla="*/ 11 h 651"/>
                <a:gd name="T24" fmla="*/ 254 w 679"/>
                <a:gd name="T25" fmla="*/ 6 h 651"/>
                <a:gd name="T26" fmla="*/ 190 w 679"/>
                <a:gd name="T27" fmla="*/ 46 h 651"/>
                <a:gd name="T28" fmla="*/ 113 w 679"/>
                <a:gd name="T29" fmla="*/ 98 h 651"/>
                <a:gd name="T30" fmla="*/ 70 w 679"/>
                <a:gd name="T31" fmla="*/ 118 h 651"/>
                <a:gd name="T32" fmla="*/ 70 w 679"/>
                <a:gd name="T33" fmla="*/ 179 h 651"/>
                <a:gd name="T34" fmla="*/ 41 w 679"/>
                <a:gd name="T35" fmla="*/ 202 h 651"/>
                <a:gd name="T36" fmla="*/ 0 w 679"/>
                <a:gd name="T37" fmla="*/ 274 h 651"/>
                <a:gd name="T38" fmla="*/ 32 w 679"/>
                <a:gd name="T39" fmla="*/ 297 h 651"/>
                <a:gd name="T40" fmla="*/ 72 w 679"/>
                <a:gd name="T41" fmla="*/ 351 h 651"/>
                <a:gd name="T42" fmla="*/ 98 w 679"/>
                <a:gd name="T43" fmla="*/ 372 h 651"/>
                <a:gd name="T44" fmla="*/ 118 w 679"/>
                <a:gd name="T45" fmla="*/ 412 h 651"/>
                <a:gd name="T46" fmla="*/ 127 w 679"/>
                <a:gd name="T47" fmla="*/ 458 h 651"/>
                <a:gd name="T48" fmla="*/ 159 w 679"/>
                <a:gd name="T49" fmla="*/ 519 h 651"/>
                <a:gd name="T50" fmla="*/ 196 w 679"/>
                <a:gd name="T51" fmla="*/ 536 h 651"/>
                <a:gd name="T52" fmla="*/ 190 w 679"/>
                <a:gd name="T53" fmla="*/ 628 h 651"/>
                <a:gd name="T54" fmla="*/ 239 w 679"/>
                <a:gd name="T55" fmla="*/ 616 h 651"/>
                <a:gd name="T56" fmla="*/ 285 w 679"/>
                <a:gd name="T57" fmla="*/ 651 h 651"/>
                <a:gd name="T58" fmla="*/ 331 w 679"/>
                <a:gd name="T59" fmla="*/ 564 h 651"/>
                <a:gd name="T60" fmla="*/ 366 w 679"/>
                <a:gd name="T61" fmla="*/ 544 h 651"/>
                <a:gd name="T62" fmla="*/ 429 w 679"/>
                <a:gd name="T63" fmla="*/ 553 h 651"/>
                <a:gd name="T64" fmla="*/ 481 w 679"/>
                <a:gd name="T65" fmla="*/ 539 h 651"/>
                <a:gd name="T66" fmla="*/ 547 w 679"/>
                <a:gd name="T67" fmla="*/ 582 h 651"/>
                <a:gd name="T68" fmla="*/ 576 w 679"/>
                <a:gd name="T69" fmla="*/ 533 h 651"/>
                <a:gd name="T70" fmla="*/ 616 w 679"/>
                <a:gd name="T71" fmla="*/ 541 h 651"/>
                <a:gd name="T72" fmla="*/ 671 w 679"/>
                <a:gd name="T73" fmla="*/ 53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9" h="651">
                  <a:moveTo>
                    <a:pt x="671" y="530"/>
                  </a:moveTo>
                  <a:lnTo>
                    <a:pt x="679" y="492"/>
                  </a:lnTo>
                  <a:lnTo>
                    <a:pt x="651" y="441"/>
                  </a:lnTo>
                  <a:lnTo>
                    <a:pt x="662" y="418"/>
                  </a:lnTo>
                  <a:lnTo>
                    <a:pt x="654" y="369"/>
                  </a:lnTo>
                  <a:lnTo>
                    <a:pt x="607" y="346"/>
                  </a:lnTo>
                  <a:lnTo>
                    <a:pt x="613" y="305"/>
                  </a:lnTo>
                  <a:lnTo>
                    <a:pt x="604" y="274"/>
                  </a:lnTo>
                  <a:lnTo>
                    <a:pt x="619" y="245"/>
                  </a:lnTo>
                  <a:lnTo>
                    <a:pt x="610" y="164"/>
                  </a:lnTo>
                  <a:lnTo>
                    <a:pt x="622" y="121"/>
                  </a:lnTo>
                  <a:lnTo>
                    <a:pt x="625" y="92"/>
                  </a:lnTo>
                  <a:lnTo>
                    <a:pt x="596" y="86"/>
                  </a:lnTo>
                  <a:lnTo>
                    <a:pt x="573" y="107"/>
                  </a:lnTo>
                  <a:lnTo>
                    <a:pt x="553" y="104"/>
                  </a:lnTo>
                  <a:lnTo>
                    <a:pt x="513" y="118"/>
                  </a:lnTo>
                  <a:lnTo>
                    <a:pt x="495" y="121"/>
                  </a:lnTo>
                  <a:lnTo>
                    <a:pt x="461" y="150"/>
                  </a:lnTo>
                  <a:lnTo>
                    <a:pt x="389" y="153"/>
                  </a:lnTo>
                  <a:lnTo>
                    <a:pt x="363" y="98"/>
                  </a:lnTo>
                  <a:lnTo>
                    <a:pt x="366" y="63"/>
                  </a:lnTo>
                  <a:lnTo>
                    <a:pt x="354" y="29"/>
                  </a:lnTo>
                  <a:lnTo>
                    <a:pt x="343" y="20"/>
                  </a:lnTo>
                  <a:lnTo>
                    <a:pt x="300" y="11"/>
                  </a:lnTo>
                  <a:lnTo>
                    <a:pt x="282" y="0"/>
                  </a:lnTo>
                  <a:lnTo>
                    <a:pt x="254" y="6"/>
                  </a:lnTo>
                  <a:lnTo>
                    <a:pt x="239" y="35"/>
                  </a:lnTo>
                  <a:lnTo>
                    <a:pt x="190" y="46"/>
                  </a:lnTo>
                  <a:lnTo>
                    <a:pt x="121" y="49"/>
                  </a:lnTo>
                  <a:lnTo>
                    <a:pt x="113" y="98"/>
                  </a:lnTo>
                  <a:lnTo>
                    <a:pt x="81" y="98"/>
                  </a:lnTo>
                  <a:lnTo>
                    <a:pt x="70" y="118"/>
                  </a:lnTo>
                  <a:lnTo>
                    <a:pt x="86" y="147"/>
                  </a:lnTo>
                  <a:lnTo>
                    <a:pt x="70" y="179"/>
                  </a:lnTo>
                  <a:lnTo>
                    <a:pt x="43" y="181"/>
                  </a:lnTo>
                  <a:lnTo>
                    <a:pt x="41" y="202"/>
                  </a:lnTo>
                  <a:lnTo>
                    <a:pt x="6" y="248"/>
                  </a:lnTo>
                  <a:lnTo>
                    <a:pt x="0" y="274"/>
                  </a:lnTo>
                  <a:lnTo>
                    <a:pt x="29" y="276"/>
                  </a:lnTo>
                  <a:lnTo>
                    <a:pt x="32" y="297"/>
                  </a:lnTo>
                  <a:lnTo>
                    <a:pt x="61" y="320"/>
                  </a:lnTo>
                  <a:lnTo>
                    <a:pt x="72" y="351"/>
                  </a:lnTo>
                  <a:lnTo>
                    <a:pt x="92" y="357"/>
                  </a:lnTo>
                  <a:lnTo>
                    <a:pt x="98" y="372"/>
                  </a:lnTo>
                  <a:lnTo>
                    <a:pt x="95" y="398"/>
                  </a:lnTo>
                  <a:lnTo>
                    <a:pt x="118" y="412"/>
                  </a:lnTo>
                  <a:lnTo>
                    <a:pt x="115" y="441"/>
                  </a:lnTo>
                  <a:lnTo>
                    <a:pt x="127" y="458"/>
                  </a:lnTo>
                  <a:lnTo>
                    <a:pt x="141" y="510"/>
                  </a:lnTo>
                  <a:lnTo>
                    <a:pt x="159" y="519"/>
                  </a:lnTo>
                  <a:lnTo>
                    <a:pt x="170" y="539"/>
                  </a:lnTo>
                  <a:lnTo>
                    <a:pt x="196" y="536"/>
                  </a:lnTo>
                  <a:lnTo>
                    <a:pt x="207" y="602"/>
                  </a:lnTo>
                  <a:lnTo>
                    <a:pt x="190" y="628"/>
                  </a:lnTo>
                  <a:lnTo>
                    <a:pt x="227" y="634"/>
                  </a:lnTo>
                  <a:lnTo>
                    <a:pt x="239" y="616"/>
                  </a:lnTo>
                  <a:lnTo>
                    <a:pt x="256" y="616"/>
                  </a:lnTo>
                  <a:lnTo>
                    <a:pt x="285" y="651"/>
                  </a:lnTo>
                  <a:lnTo>
                    <a:pt x="300" y="591"/>
                  </a:lnTo>
                  <a:lnTo>
                    <a:pt x="331" y="564"/>
                  </a:lnTo>
                  <a:lnTo>
                    <a:pt x="357" y="564"/>
                  </a:lnTo>
                  <a:lnTo>
                    <a:pt x="366" y="544"/>
                  </a:lnTo>
                  <a:lnTo>
                    <a:pt x="406" y="544"/>
                  </a:lnTo>
                  <a:lnTo>
                    <a:pt x="429" y="553"/>
                  </a:lnTo>
                  <a:lnTo>
                    <a:pt x="452" y="536"/>
                  </a:lnTo>
                  <a:lnTo>
                    <a:pt x="481" y="539"/>
                  </a:lnTo>
                  <a:lnTo>
                    <a:pt x="495" y="559"/>
                  </a:lnTo>
                  <a:lnTo>
                    <a:pt x="547" y="582"/>
                  </a:lnTo>
                  <a:lnTo>
                    <a:pt x="573" y="562"/>
                  </a:lnTo>
                  <a:lnTo>
                    <a:pt x="576" y="533"/>
                  </a:lnTo>
                  <a:lnTo>
                    <a:pt x="599" y="530"/>
                  </a:lnTo>
                  <a:lnTo>
                    <a:pt x="616" y="541"/>
                  </a:lnTo>
                  <a:lnTo>
                    <a:pt x="639" y="521"/>
                  </a:lnTo>
                  <a:lnTo>
                    <a:pt x="671" y="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2578" y="3130"/>
              <a:ext cx="689" cy="650"/>
            </a:xfrm>
            <a:custGeom>
              <a:avLst/>
              <a:gdLst>
                <a:gd name="T0" fmla="*/ 689 w 689"/>
                <a:gd name="T1" fmla="*/ 492 h 650"/>
                <a:gd name="T2" fmla="*/ 672 w 689"/>
                <a:gd name="T3" fmla="*/ 417 h 650"/>
                <a:gd name="T4" fmla="*/ 616 w 689"/>
                <a:gd name="T5" fmla="*/ 345 h 650"/>
                <a:gd name="T6" fmla="*/ 613 w 689"/>
                <a:gd name="T7" fmla="*/ 273 h 650"/>
                <a:gd name="T8" fmla="*/ 619 w 689"/>
                <a:gd name="T9" fmla="*/ 164 h 650"/>
                <a:gd name="T10" fmla="*/ 634 w 689"/>
                <a:gd name="T11" fmla="*/ 92 h 650"/>
                <a:gd name="T12" fmla="*/ 581 w 689"/>
                <a:gd name="T13" fmla="*/ 106 h 650"/>
                <a:gd name="T14" fmla="*/ 520 w 689"/>
                <a:gd name="T15" fmla="*/ 118 h 650"/>
                <a:gd name="T16" fmla="*/ 467 w 689"/>
                <a:gd name="T17" fmla="*/ 149 h 650"/>
                <a:gd name="T18" fmla="*/ 368 w 689"/>
                <a:gd name="T19" fmla="*/ 97 h 650"/>
                <a:gd name="T20" fmla="*/ 359 w 689"/>
                <a:gd name="T21" fmla="*/ 28 h 650"/>
                <a:gd name="T22" fmla="*/ 304 w 689"/>
                <a:gd name="T23" fmla="*/ 11 h 650"/>
                <a:gd name="T24" fmla="*/ 257 w 689"/>
                <a:gd name="T25" fmla="*/ 6 h 650"/>
                <a:gd name="T26" fmla="*/ 193 w 689"/>
                <a:gd name="T27" fmla="*/ 46 h 650"/>
                <a:gd name="T28" fmla="*/ 114 w 689"/>
                <a:gd name="T29" fmla="*/ 97 h 650"/>
                <a:gd name="T30" fmla="*/ 71 w 689"/>
                <a:gd name="T31" fmla="*/ 118 h 650"/>
                <a:gd name="T32" fmla="*/ 71 w 689"/>
                <a:gd name="T33" fmla="*/ 178 h 650"/>
                <a:gd name="T34" fmla="*/ 41 w 689"/>
                <a:gd name="T35" fmla="*/ 201 h 650"/>
                <a:gd name="T36" fmla="*/ 0 w 689"/>
                <a:gd name="T37" fmla="*/ 273 h 650"/>
                <a:gd name="T38" fmla="*/ 33 w 689"/>
                <a:gd name="T39" fmla="*/ 296 h 650"/>
                <a:gd name="T40" fmla="*/ 73 w 689"/>
                <a:gd name="T41" fmla="*/ 351 h 650"/>
                <a:gd name="T42" fmla="*/ 99 w 689"/>
                <a:gd name="T43" fmla="*/ 371 h 650"/>
                <a:gd name="T44" fmla="*/ 120 w 689"/>
                <a:gd name="T45" fmla="*/ 411 h 650"/>
                <a:gd name="T46" fmla="*/ 129 w 689"/>
                <a:gd name="T47" fmla="*/ 457 h 650"/>
                <a:gd name="T48" fmla="*/ 161 w 689"/>
                <a:gd name="T49" fmla="*/ 518 h 650"/>
                <a:gd name="T50" fmla="*/ 199 w 689"/>
                <a:gd name="T51" fmla="*/ 535 h 650"/>
                <a:gd name="T52" fmla="*/ 193 w 689"/>
                <a:gd name="T53" fmla="*/ 627 h 650"/>
                <a:gd name="T54" fmla="*/ 242 w 689"/>
                <a:gd name="T55" fmla="*/ 616 h 650"/>
                <a:gd name="T56" fmla="*/ 289 w 689"/>
                <a:gd name="T57" fmla="*/ 650 h 650"/>
                <a:gd name="T58" fmla="*/ 336 w 689"/>
                <a:gd name="T59" fmla="*/ 564 h 650"/>
                <a:gd name="T60" fmla="*/ 371 w 689"/>
                <a:gd name="T61" fmla="*/ 544 h 650"/>
                <a:gd name="T62" fmla="*/ 436 w 689"/>
                <a:gd name="T63" fmla="*/ 552 h 650"/>
                <a:gd name="T64" fmla="*/ 488 w 689"/>
                <a:gd name="T65" fmla="*/ 538 h 650"/>
                <a:gd name="T66" fmla="*/ 555 w 689"/>
                <a:gd name="T67" fmla="*/ 581 h 650"/>
                <a:gd name="T68" fmla="*/ 584 w 689"/>
                <a:gd name="T69" fmla="*/ 532 h 650"/>
                <a:gd name="T70" fmla="*/ 625 w 689"/>
                <a:gd name="T71" fmla="*/ 541 h 650"/>
                <a:gd name="T72" fmla="*/ 681 w 689"/>
                <a:gd name="T73" fmla="*/ 53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9" h="650">
                  <a:moveTo>
                    <a:pt x="681" y="530"/>
                  </a:moveTo>
                  <a:lnTo>
                    <a:pt x="689" y="492"/>
                  </a:lnTo>
                  <a:lnTo>
                    <a:pt x="660" y="440"/>
                  </a:lnTo>
                  <a:lnTo>
                    <a:pt x="672" y="417"/>
                  </a:lnTo>
                  <a:lnTo>
                    <a:pt x="663" y="368"/>
                  </a:lnTo>
                  <a:lnTo>
                    <a:pt x="616" y="345"/>
                  </a:lnTo>
                  <a:lnTo>
                    <a:pt x="622" y="305"/>
                  </a:lnTo>
                  <a:lnTo>
                    <a:pt x="613" y="273"/>
                  </a:lnTo>
                  <a:lnTo>
                    <a:pt x="628" y="244"/>
                  </a:lnTo>
                  <a:lnTo>
                    <a:pt x="619" y="164"/>
                  </a:lnTo>
                  <a:lnTo>
                    <a:pt x="631" y="120"/>
                  </a:lnTo>
                  <a:lnTo>
                    <a:pt x="634" y="92"/>
                  </a:lnTo>
                  <a:lnTo>
                    <a:pt x="605" y="86"/>
                  </a:lnTo>
                  <a:lnTo>
                    <a:pt x="581" y="106"/>
                  </a:lnTo>
                  <a:lnTo>
                    <a:pt x="561" y="103"/>
                  </a:lnTo>
                  <a:lnTo>
                    <a:pt x="520" y="118"/>
                  </a:lnTo>
                  <a:lnTo>
                    <a:pt x="502" y="120"/>
                  </a:lnTo>
                  <a:lnTo>
                    <a:pt x="467" y="149"/>
                  </a:lnTo>
                  <a:lnTo>
                    <a:pt x="395" y="152"/>
                  </a:lnTo>
                  <a:lnTo>
                    <a:pt x="368" y="97"/>
                  </a:lnTo>
                  <a:lnTo>
                    <a:pt x="371" y="63"/>
                  </a:lnTo>
                  <a:lnTo>
                    <a:pt x="359" y="28"/>
                  </a:lnTo>
                  <a:lnTo>
                    <a:pt x="348" y="20"/>
                  </a:lnTo>
                  <a:lnTo>
                    <a:pt x="304" y="11"/>
                  </a:lnTo>
                  <a:lnTo>
                    <a:pt x="287" y="0"/>
                  </a:lnTo>
                  <a:lnTo>
                    <a:pt x="257" y="6"/>
                  </a:lnTo>
                  <a:lnTo>
                    <a:pt x="242" y="34"/>
                  </a:lnTo>
                  <a:lnTo>
                    <a:pt x="193" y="46"/>
                  </a:lnTo>
                  <a:lnTo>
                    <a:pt x="123" y="49"/>
                  </a:lnTo>
                  <a:lnTo>
                    <a:pt x="114" y="97"/>
                  </a:lnTo>
                  <a:lnTo>
                    <a:pt x="82" y="97"/>
                  </a:lnTo>
                  <a:lnTo>
                    <a:pt x="71" y="118"/>
                  </a:lnTo>
                  <a:lnTo>
                    <a:pt x="88" y="146"/>
                  </a:lnTo>
                  <a:lnTo>
                    <a:pt x="71" y="178"/>
                  </a:lnTo>
                  <a:lnTo>
                    <a:pt x="44" y="181"/>
                  </a:lnTo>
                  <a:lnTo>
                    <a:pt x="41" y="201"/>
                  </a:lnTo>
                  <a:lnTo>
                    <a:pt x="6" y="247"/>
                  </a:lnTo>
                  <a:lnTo>
                    <a:pt x="0" y="273"/>
                  </a:lnTo>
                  <a:lnTo>
                    <a:pt x="30" y="276"/>
                  </a:lnTo>
                  <a:lnTo>
                    <a:pt x="33" y="296"/>
                  </a:lnTo>
                  <a:lnTo>
                    <a:pt x="62" y="319"/>
                  </a:lnTo>
                  <a:lnTo>
                    <a:pt x="73" y="351"/>
                  </a:lnTo>
                  <a:lnTo>
                    <a:pt x="94" y="357"/>
                  </a:lnTo>
                  <a:lnTo>
                    <a:pt x="99" y="371"/>
                  </a:lnTo>
                  <a:lnTo>
                    <a:pt x="97" y="397"/>
                  </a:lnTo>
                  <a:lnTo>
                    <a:pt x="120" y="411"/>
                  </a:lnTo>
                  <a:lnTo>
                    <a:pt x="117" y="440"/>
                  </a:lnTo>
                  <a:lnTo>
                    <a:pt x="129" y="457"/>
                  </a:lnTo>
                  <a:lnTo>
                    <a:pt x="144" y="509"/>
                  </a:lnTo>
                  <a:lnTo>
                    <a:pt x="161" y="518"/>
                  </a:lnTo>
                  <a:lnTo>
                    <a:pt x="173" y="538"/>
                  </a:lnTo>
                  <a:lnTo>
                    <a:pt x="199" y="535"/>
                  </a:lnTo>
                  <a:lnTo>
                    <a:pt x="211" y="602"/>
                  </a:lnTo>
                  <a:lnTo>
                    <a:pt x="193" y="627"/>
                  </a:lnTo>
                  <a:lnTo>
                    <a:pt x="231" y="633"/>
                  </a:lnTo>
                  <a:lnTo>
                    <a:pt x="242" y="616"/>
                  </a:lnTo>
                  <a:lnTo>
                    <a:pt x="260" y="616"/>
                  </a:lnTo>
                  <a:lnTo>
                    <a:pt x="289" y="650"/>
                  </a:lnTo>
                  <a:lnTo>
                    <a:pt x="304" y="590"/>
                  </a:lnTo>
                  <a:lnTo>
                    <a:pt x="336" y="564"/>
                  </a:lnTo>
                  <a:lnTo>
                    <a:pt x="362" y="564"/>
                  </a:lnTo>
                  <a:lnTo>
                    <a:pt x="371" y="544"/>
                  </a:lnTo>
                  <a:lnTo>
                    <a:pt x="412" y="544"/>
                  </a:lnTo>
                  <a:lnTo>
                    <a:pt x="436" y="552"/>
                  </a:lnTo>
                  <a:lnTo>
                    <a:pt x="459" y="535"/>
                  </a:lnTo>
                  <a:lnTo>
                    <a:pt x="488" y="538"/>
                  </a:lnTo>
                  <a:lnTo>
                    <a:pt x="502" y="558"/>
                  </a:lnTo>
                  <a:lnTo>
                    <a:pt x="555" y="581"/>
                  </a:lnTo>
                  <a:lnTo>
                    <a:pt x="581" y="561"/>
                  </a:lnTo>
                  <a:lnTo>
                    <a:pt x="584" y="532"/>
                  </a:lnTo>
                  <a:lnTo>
                    <a:pt x="607" y="530"/>
                  </a:lnTo>
                  <a:lnTo>
                    <a:pt x="625" y="541"/>
                  </a:lnTo>
                  <a:lnTo>
                    <a:pt x="648" y="521"/>
                  </a:lnTo>
                  <a:lnTo>
                    <a:pt x="681" y="530"/>
                  </a:lnTo>
                  <a:close/>
                </a:path>
              </a:pathLst>
            </a:custGeom>
            <a:solidFill>
              <a:srgbClr val="007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2578" y="3130"/>
              <a:ext cx="689" cy="650"/>
            </a:xfrm>
            <a:custGeom>
              <a:avLst/>
              <a:gdLst>
                <a:gd name="T0" fmla="*/ 689 w 689"/>
                <a:gd name="T1" fmla="*/ 492 h 650"/>
                <a:gd name="T2" fmla="*/ 672 w 689"/>
                <a:gd name="T3" fmla="*/ 417 h 650"/>
                <a:gd name="T4" fmla="*/ 616 w 689"/>
                <a:gd name="T5" fmla="*/ 345 h 650"/>
                <a:gd name="T6" fmla="*/ 613 w 689"/>
                <a:gd name="T7" fmla="*/ 273 h 650"/>
                <a:gd name="T8" fmla="*/ 619 w 689"/>
                <a:gd name="T9" fmla="*/ 164 h 650"/>
                <a:gd name="T10" fmla="*/ 634 w 689"/>
                <a:gd name="T11" fmla="*/ 92 h 650"/>
                <a:gd name="T12" fmla="*/ 581 w 689"/>
                <a:gd name="T13" fmla="*/ 106 h 650"/>
                <a:gd name="T14" fmla="*/ 520 w 689"/>
                <a:gd name="T15" fmla="*/ 118 h 650"/>
                <a:gd name="T16" fmla="*/ 467 w 689"/>
                <a:gd name="T17" fmla="*/ 149 h 650"/>
                <a:gd name="T18" fmla="*/ 368 w 689"/>
                <a:gd name="T19" fmla="*/ 97 h 650"/>
                <a:gd name="T20" fmla="*/ 359 w 689"/>
                <a:gd name="T21" fmla="*/ 28 h 650"/>
                <a:gd name="T22" fmla="*/ 304 w 689"/>
                <a:gd name="T23" fmla="*/ 11 h 650"/>
                <a:gd name="T24" fmla="*/ 257 w 689"/>
                <a:gd name="T25" fmla="*/ 6 h 650"/>
                <a:gd name="T26" fmla="*/ 193 w 689"/>
                <a:gd name="T27" fmla="*/ 46 h 650"/>
                <a:gd name="T28" fmla="*/ 114 w 689"/>
                <a:gd name="T29" fmla="*/ 97 h 650"/>
                <a:gd name="T30" fmla="*/ 71 w 689"/>
                <a:gd name="T31" fmla="*/ 118 h 650"/>
                <a:gd name="T32" fmla="*/ 71 w 689"/>
                <a:gd name="T33" fmla="*/ 178 h 650"/>
                <a:gd name="T34" fmla="*/ 41 w 689"/>
                <a:gd name="T35" fmla="*/ 201 h 650"/>
                <a:gd name="T36" fmla="*/ 0 w 689"/>
                <a:gd name="T37" fmla="*/ 273 h 650"/>
                <a:gd name="T38" fmla="*/ 33 w 689"/>
                <a:gd name="T39" fmla="*/ 296 h 650"/>
                <a:gd name="T40" fmla="*/ 73 w 689"/>
                <a:gd name="T41" fmla="*/ 351 h 650"/>
                <a:gd name="T42" fmla="*/ 99 w 689"/>
                <a:gd name="T43" fmla="*/ 371 h 650"/>
                <a:gd name="T44" fmla="*/ 120 w 689"/>
                <a:gd name="T45" fmla="*/ 411 h 650"/>
                <a:gd name="T46" fmla="*/ 129 w 689"/>
                <a:gd name="T47" fmla="*/ 457 h 650"/>
                <a:gd name="T48" fmla="*/ 161 w 689"/>
                <a:gd name="T49" fmla="*/ 518 h 650"/>
                <a:gd name="T50" fmla="*/ 199 w 689"/>
                <a:gd name="T51" fmla="*/ 535 h 650"/>
                <a:gd name="T52" fmla="*/ 193 w 689"/>
                <a:gd name="T53" fmla="*/ 627 h 650"/>
                <a:gd name="T54" fmla="*/ 242 w 689"/>
                <a:gd name="T55" fmla="*/ 616 h 650"/>
                <a:gd name="T56" fmla="*/ 289 w 689"/>
                <a:gd name="T57" fmla="*/ 650 h 650"/>
                <a:gd name="T58" fmla="*/ 336 w 689"/>
                <a:gd name="T59" fmla="*/ 564 h 650"/>
                <a:gd name="T60" fmla="*/ 371 w 689"/>
                <a:gd name="T61" fmla="*/ 544 h 650"/>
                <a:gd name="T62" fmla="*/ 436 w 689"/>
                <a:gd name="T63" fmla="*/ 552 h 650"/>
                <a:gd name="T64" fmla="*/ 488 w 689"/>
                <a:gd name="T65" fmla="*/ 538 h 650"/>
                <a:gd name="T66" fmla="*/ 555 w 689"/>
                <a:gd name="T67" fmla="*/ 581 h 650"/>
                <a:gd name="T68" fmla="*/ 584 w 689"/>
                <a:gd name="T69" fmla="*/ 532 h 650"/>
                <a:gd name="T70" fmla="*/ 625 w 689"/>
                <a:gd name="T71" fmla="*/ 541 h 650"/>
                <a:gd name="T72" fmla="*/ 681 w 689"/>
                <a:gd name="T73" fmla="*/ 53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9" h="650">
                  <a:moveTo>
                    <a:pt x="681" y="530"/>
                  </a:moveTo>
                  <a:lnTo>
                    <a:pt x="689" y="492"/>
                  </a:lnTo>
                  <a:lnTo>
                    <a:pt x="660" y="440"/>
                  </a:lnTo>
                  <a:lnTo>
                    <a:pt x="672" y="417"/>
                  </a:lnTo>
                  <a:lnTo>
                    <a:pt x="663" y="368"/>
                  </a:lnTo>
                  <a:lnTo>
                    <a:pt x="616" y="345"/>
                  </a:lnTo>
                  <a:lnTo>
                    <a:pt x="622" y="305"/>
                  </a:lnTo>
                  <a:lnTo>
                    <a:pt x="613" y="273"/>
                  </a:lnTo>
                  <a:lnTo>
                    <a:pt x="628" y="244"/>
                  </a:lnTo>
                  <a:lnTo>
                    <a:pt x="619" y="164"/>
                  </a:lnTo>
                  <a:lnTo>
                    <a:pt x="631" y="120"/>
                  </a:lnTo>
                  <a:lnTo>
                    <a:pt x="634" y="92"/>
                  </a:lnTo>
                  <a:lnTo>
                    <a:pt x="605" y="86"/>
                  </a:lnTo>
                  <a:lnTo>
                    <a:pt x="581" y="106"/>
                  </a:lnTo>
                  <a:lnTo>
                    <a:pt x="561" y="103"/>
                  </a:lnTo>
                  <a:lnTo>
                    <a:pt x="520" y="118"/>
                  </a:lnTo>
                  <a:lnTo>
                    <a:pt x="502" y="120"/>
                  </a:lnTo>
                  <a:lnTo>
                    <a:pt x="467" y="149"/>
                  </a:lnTo>
                  <a:lnTo>
                    <a:pt x="395" y="152"/>
                  </a:lnTo>
                  <a:lnTo>
                    <a:pt x="368" y="97"/>
                  </a:lnTo>
                  <a:lnTo>
                    <a:pt x="371" y="63"/>
                  </a:lnTo>
                  <a:lnTo>
                    <a:pt x="359" y="28"/>
                  </a:lnTo>
                  <a:lnTo>
                    <a:pt x="348" y="20"/>
                  </a:lnTo>
                  <a:lnTo>
                    <a:pt x="304" y="11"/>
                  </a:lnTo>
                  <a:lnTo>
                    <a:pt x="287" y="0"/>
                  </a:lnTo>
                  <a:lnTo>
                    <a:pt x="257" y="6"/>
                  </a:lnTo>
                  <a:lnTo>
                    <a:pt x="242" y="34"/>
                  </a:lnTo>
                  <a:lnTo>
                    <a:pt x="193" y="46"/>
                  </a:lnTo>
                  <a:lnTo>
                    <a:pt x="123" y="49"/>
                  </a:lnTo>
                  <a:lnTo>
                    <a:pt x="114" y="97"/>
                  </a:lnTo>
                  <a:lnTo>
                    <a:pt x="82" y="97"/>
                  </a:lnTo>
                  <a:lnTo>
                    <a:pt x="71" y="118"/>
                  </a:lnTo>
                  <a:lnTo>
                    <a:pt x="88" y="146"/>
                  </a:lnTo>
                  <a:lnTo>
                    <a:pt x="71" y="178"/>
                  </a:lnTo>
                  <a:lnTo>
                    <a:pt x="44" y="181"/>
                  </a:lnTo>
                  <a:lnTo>
                    <a:pt x="41" y="201"/>
                  </a:lnTo>
                  <a:lnTo>
                    <a:pt x="6" y="247"/>
                  </a:lnTo>
                  <a:lnTo>
                    <a:pt x="0" y="273"/>
                  </a:lnTo>
                  <a:lnTo>
                    <a:pt x="30" y="276"/>
                  </a:lnTo>
                  <a:lnTo>
                    <a:pt x="33" y="296"/>
                  </a:lnTo>
                  <a:lnTo>
                    <a:pt x="62" y="319"/>
                  </a:lnTo>
                  <a:lnTo>
                    <a:pt x="73" y="351"/>
                  </a:lnTo>
                  <a:lnTo>
                    <a:pt x="94" y="357"/>
                  </a:lnTo>
                  <a:lnTo>
                    <a:pt x="99" y="371"/>
                  </a:lnTo>
                  <a:lnTo>
                    <a:pt x="97" y="397"/>
                  </a:lnTo>
                  <a:lnTo>
                    <a:pt x="120" y="411"/>
                  </a:lnTo>
                  <a:lnTo>
                    <a:pt x="117" y="440"/>
                  </a:lnTo>
                  <a:lnTo>
                    <a:pt x="129" y="457"/>
                  </a:lnTo>
                  <a:lnTo>
                    <a:pt x="144" y="509"/>
                  </a:lnTo>
                  <a:lnTo>
                    <a:pt x="161" y="518"/>
                  </a:lnTo>
                  <a:lnTo>
                    <a:pt x="173" y="538"/>
                  </a:lnTo>
                  <a:lnTo>
                    <a:pt x="199" y="535"/>
                  </a:lnTo>
                  <a:lnTo>
                    <a:pt x="211" y="602"/>
                  </a:lnTo>
                  <a:lnTo>
                    <a:pt x="193" y="627"/>
                  </a:lnTo>
                  <a:lnTo>
                    <a:pt x="231" y="633"/>
                  </a:lnTo>
                  <a:lnTo>
                    <a:pt x="242" y="616"/>
                  </a:lnTo>
                  <a:lnTo>
                    <a:pt x="260" y="616"/>
                  </a:lnTo>
                  <a:lnTo>
                    <a:pt x="289" y="650"/>
                  </a:lnTo>
                  <a:lnTo>
                    <a:pt x="304" y="590"/>
                  </a:lnTo>
                  <a:lnTo>
                    <a:pt x="336" y="564"/>
                  </a:lnTo>
                  <a:lnTo>
                    <a:pt x="362" y="564"/>
                  </a:lnTo>
                  <a:lnTo>
                    <a:pt x="371" y="544"/>
                  </a:lnTo>
                  <a:lnTo>
                    <a:pt x="412" y="544"/>
                  </a:lnTo>
                  <a:lnTo>
                    <a:pt x="436" y="552"/>
                  </a:lnTo>
                  <a:lnTo>
                    <a:pt x="459" y="535"/>
                  </a:lnTo>
                  <a:lnTo>
                    <a:pt x="488" y="538"/>
                  </a:lnTo>
                  <a:lnTo>
                    <a:pt x="502" y="558"/>
                  </a:lnTo>
                  <a:lnTo>
                    <a:pt x="555" y="581"/>
                  </a:lnTo>
                  <a:lnTo>
                    <a:pt x="581" y="561"/>
                  </a:lnTo>
                  <a:lnTo>
                    <a:pt x="584" y="532"/>
                  </a:lnTo>
                  <a:lnTo>
                    <a:pt x="607" y="530"/>
                  </a:lnTo>
                  <a:lnTo>
                    <a:pt x="625" y="541"/>
                  </a:lnTo>
                  <a:lnTo>
                    <a:pt x="648" y="521"/>
                  </a:lnTo>
                  <a:lnTo>
                    <a:pt x="681" y="530"/>
                  </a:lnTo>
                </a:path>
              </a:pathLst>
            </a:custGeom>
            <a:noFill/>
            <a:ln w="7938" cap="flat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2648" y="1711"/>
              <a:ext cx="1120" cy="1181"/>
            </a:xfrm>
            <a:custGeom>
              <a:avLst/>
              <a:gdLst>
                <a:gd name="T0" fmla="*/ 757 w 1120"/>
                <a:gd name="T1" fmla="*/ 1029 h 1181"/>
                <a:gd name="T2" fmla="*/ 757 w 1120"/>
                <a:gd name="T3" fmla="*/ 927 h 1181"/>
                <a:gd name="T4" fmla="*/ 714 w 1120"/>
                <a:gd name="T5" fmla="*/ 882 h 1181"/>
                <a:gd name="T6" fmla="*/ 760 w 1120"/>
                <a:gd name="T7" fmla="*/ 841 h 1181"/>
                <a:gd name="T8" fmla="*/ 763 w 1120"/>
                <a:gd name="T9" fmla="*/ 792 h 1181"/>
                <a:gd name="T10" fmla="*/ 766 w 1120"/>
                <a:gd name="T11" fmla="*/ 735 h 1181"/>
                <a:gd name="T12" fmla="*/ 933 w 1120"/>
                <a:gd name="T13" fmla="*/ 703 h 1181"/>
                <a:gd name="T14" fmla="*/ 982 w 1120"/>
                <a:gd name="T15" fmla="*/ 694 h 1181"/>
                <a:gd name="T16" fmla="*/ 1025 w 1120"/>
                <a:gd name="T17" fmla="*/ 657 h 1181"/>
                <a:gd name="T18" fmla="*/ 1120 w 1120"/>
                <a:gd name="T19" fmla="*/ 628 h 1181"/>
                <a:gd name="T20" fmla="*/ 1120 w 1120"/>
                <a:gd name="T21" fmla="*/ 570 h 1181"/>
                <a:gd name="T22" fmla="*/ 973 w 1120"/>
                <a:gd name="T23" fmla="*/ 515 h 1181"/>
                <a:gd name="T24" fmla="*/ 915 w 1120"/>
                <a:gd name="T25" fmla="*/ 415 h 1181"/>
                <a:gd name="T26" fmla="*/ 895 w 1120"/>
                <a:gd name="T27" fmla="*/ 337 h 1181"/>
                <a:gd name="T28" fmla="*/ 863 w 1120"/>
                <a:gd name="T29" fmla="*/ 282 h 1181"/>
                <a:gd name="T30" fmla="*/ 803 w 1120"/>
                <a:gd name="T31" fmla="*/ 234 h 1181"/>
                <a:gd name="T32" fmla="*/ 751 w 1120"/>
                <a:gd name="T33" fmla="*/ 173 h 1181"/>
                <a:gd name="T34" fmla="*/ 720 w 1120"/>
                <a:gd name="T35" fmla="*/ 124 h 1181"/>
                <a:gd name="T36" fmla="*/ 714 w 1120"/>
                <a:gd name="T37" fmla="*/ 55 h 1181"/>
                <a:gd name="T38" fmla="*/ 585 w 1120"/>
                <a:gd name="T39" fmla="*/ 26 h 1181"/>
                <a:gd name="T40" fmla="*/ 492 w 1120"/>
                <a:gd name="T41" fmla="*/ 64 h 1181"/>
                <a:gd name="T42" fmla="*/ 438 w 1120"/>
                <a:gd name="T43" fmla="*/ 75 h 1181"/>
                <a:gd name="T44" fmla="*/ 334 w 1120"/>
                <a:gd name="T45" fmla="*/ 118 h 1181"/>
                <a:gd name="T46" fmla="*/ 239 w 1120"/>
                <a:gd name="T47" fmla="*/ 147 h 1181"/>
                <a:gd name="T48" fmla="*/ 164 w 1120"/>
                <a:gd name="T49" fmla="*/ 153 h 1181"/>
                <a:gd name="T50" fmla="*/ 124 w 1120"/>
                <a:gd name="T51" fmla="*/ 231 h 1181"/>
                <a:gd name="T52" fmla="*/ 81 w 1120"/>
                <a:gd name="T53" fmla="*/ 251 h 1181"/>
                <a:gd name="T54" fmla="*/ 52 w 1120"/>
                <a:gd name="T55" fmla="*/ 305 h 1181"/>
                <a:gd name="T56" fmla="*/ 78 w 1120"/>
                <a:gd name="T57" fmla="*/ 354 h 1181"/>
                <a:gd name="T58" fmla="*/ 49 w 1120"/>
                <a:gd name="T59" fmla="*/ 389 h 1181"/>
                <a:gd name="T60" fmla="*/ 38 w 1120"/>
                <a:gd name="T61" fmla="*/ 441 h 1181"/>
                <a:gd name="T62" fmla="*/ 32 w 1120"/>
                <a:gd name="T63" fmla="*/ 472 h 1181"/>
                <a:gd name="T64" fmla="*/ 63 w 1120"/>
                <a:gd name="T65" fmla="*/ 539 h 1181"/>
                <a:gd name="T66" fmla="*/ 115 w 1120"/>
                <a:gd name="T67" fmla="*/ 588 h 1181"/>
                <a:gd name="T68" fmla="*/ 181 w 1120"/>
                <a:gd name="T69" fmla="*/ 570 h 1181"/>
                <a:gd name="T70" fmla="*/ 242 w 1120"/>
                <a:gd name="T71" fmla="*/ 634 h 1181"/>
                <a:gd name="T72" fmla="*/ 294 w 1120"/>
                <a:gd name="T73" fmla="*/ 737 h 1181"/>
                <a:gd name="T74" fmla="*/ 360 w 1120"/>
                <a:gd name="T75" fmla="*/ 764 h 1181"/>
                <a:gd name="T76" fmla="*/ 386 w 1120"/>
                <a:gd name="T77" fmla="*/ 836 h 1181"/>
                <a:gd name="T78" fmla="*/ 383 w 1120"/>
                <a:gd name="T79" fmla="*/ 882 h 1181"/>
                <a:gd name="T80" fmla="*/ 348 w 1120"/>
                <a:gd name="T81" fmla="*/ 916 h 1181"/>
                <a:gd name="T82" fmla="*/ 372 w 1120"/>
                <a:gd name="T83" fmla="*/ 985 h 1181"/>
                <a:gd name="T84" fmla="*/ 363 w 1120"/>
                <a:gd name="T85" fmla="*/ 1034 h 1181"/>
                <a:gd name="T86" fmla="*/ 411 w 1120"/>
                <a:gd name="T87" fmla="*/ 1115 h 1181"/>
                <a:gd name="T88" fmla="*/ 492 w 1120"/>
                <a:gd name="T89" fmla="*/ 1126 h 1181"/>
                <a:gd name="T90" fmla="*/ 527 w 1120"/>
                <a:gd name="T91" fmla="*/ 1092 h 1181"/>
                <a:gd name="T92" fmla="*/ 561 w 1120"/>
                <a:gd name="T93" fmla="*/ 1158 h 1181"/>
                <a:gd name="T94" fmla="*/ 679 w 1120"/>
                <a:gd name="T95" fmla="*/ 1161 h 1181"/>
                <a:gd name="T96" fmla="*/ 743 w 1120"/>
                <a:gd name="T97" fmla="*/ 1175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0" h="1181">
                  <a:moveTo>
                    <a:pt x="743" y="1175"/>
                  </a:moveTo>
                  <a:lnTo>
                    <a:pt x="745" y="1072"/>
                  </a:lnTo>
                  <a:lnTo>
                    <a:pt x="757" y="1029"/>
                  </a:lnTo>
                  <a:lnTo>
                    <a:pt x="737" y="1011"/>
                  </a:lnTo>
                  <a:lnTo>
                    <a:pt x="760" y="991"/>
                  </a:lnTo>
                  <a:lnTo>
                    <a:pt x="757" y="927"/>
                  </a:lnTo>
                  <a:lnTo>
                    <a:pt x="697" y="916"/>
                  </a:lnTo>
                  <a:lnTo>
                    <a:pt x="694" y="884"/>
                  </a:lnTo>
                  <a:lnTo>
                    <a:pt x="714" y="882"/>
                  </a:lnTo>
                  <a:lnTo>
                    <a:pt x="734" y="896"/>
                  </a:lnTo>
                  <a:lnTo>
                    <a:pt x="766" y="864"/>
                  </a:lnTo>
                  <a:lnTo>
                    <a:pt x="760" y="841"/>
                  </a:lnTo>
                  <a:lnTo>
                    <a:pt x="783" y="815"/>
                  </a:lnTo>
                  <a:lnTo>
                    <a:pt x="783" y="795"/>
                  </a:lnTo>
                  <a:lnTo>
                    <a:pt x="763" y="792"/>
                  </a:lnTo>
                  <a:lnTo>
                    <a:pt x="763" y="778"/>
                  </a:lnTo>
                  <a:lnTo>
                    <a:pt x="772" y="764"/>
                  </a:lnTo>
                  <a:lnTo>
                    <a:pt x="766" y="735"/>
                  </a:lnTo>
                  <a:lnTo>
                    <a:pt x="812" y="706"/>
                  </a:lnTo>
                  <a:lnTo>
                    <a:pt x="892" y="703"/>
                  </a:lnTo>
                  <a:lnTo>
                    <a:pt x="933" y="703"/>
                  </a:lnTo>
                  <a:lnTo>
                    <a:pt x="944" y="680"/>
                  </a:lnTo>
                  <a:lnTo>
                    <a:pt x="964" y="680"/>
                  </a:lnTo>
                  <a:lnTo>
                    <a:pt x="982" y="694"/>
                  </a:lnTo>
                  <a:lnTo>
                    <a:pt x="996" y="685"/>
                  </a:lnTo>
                  <a:lnTo>
                    <a:pt x="996" y="662"/>
                  </a:lnTo>
                  <a:lnTo>
                    <a:pt x="1025" y="657"/>
                  </a:lnTo>
                  <a:lnTo>
                    <a:pt x="1053" y="677"/>
                  </a:lnTo>
                  <a:lnTo>
                    <a:pt x="1094" y="631"/>
                  </a:lnTo>
                  <a:lnTo>
                    <a:pt x="1120" y="628"/>
                  </a:lnTo>
                  <a:lnTo>
                    <a:pt x="1105" y="602"/>
                  </a:lnTo>
                  <a:lnTo>
                    <a:pt x="1120" y="596"/>
                  </a:lnTo>
                  <a:lnTo>
                    <a:pt x="1120" y="570"/>
                  </a:lnTo>
                  <a:lnTo>
                    <a:pt x="1068" y="530"/>
                  </a:lnTo>
                  <a:lnTo>
                    <a:pt x="1045" y="539"/>
                  </a:lnTo>
                  <a:lnTo>
                    <a:pt x="973" y="515"/>
                  </a:lnTo>
                  <a:lnTo>
                    <a:pt x="956" y="501"/>
                  </a:lnTo>
                  <a:lnTo>
                    <a:pt x="950" y="452"/>
                  </a:lnTo>
                  <a:lnTo>
                    <a:pt x="915" y="415"/>
                  </a:lnTo>
                  <a:lnTo>
                    <a:pt x="927" y="397"/>
                  </a:lnTo>
                  <a:lnTo>
                    <a:pt x="930" y="331"/>
                  </a:lnTo>
                  <a:lnTo>
                    <a:pt x="895" y="337"/>
                  </a:lnTo>
                  <a:lnTo>
                    <a:pt x="878" y="329"/>
                  </a:lnTo>
                  <a:lnTo>
                    <a:pt x="884" y="294"/>
                  </a:lnTo>
                  <a:lnTo>
                    <a:pt x="863" y="282"/>
                  </a:lnTo>
                  <a:lnTo>
                    <a:pt x="832" y="300"/>
                  </a:lnTo>
                  <a:lnTo>
                    <a:pt x="797" y="271"/>
                  </a:lnTo>
                  <a:lnTo>
                    <a:pt x="803" y="234"/>
                  </a:lnTo>
                  <a:lnTo>
                    <a:pt x="772" y="219"/>
                  </a:lnTo>
                  <a:lnTo>
                    <a:pt x="772" y="199"/>
                  </a:lnTo>
                  <a:lnTo>
                    <a:pt x="751" y="173"/>
                  </a:lnTo>
                  <a:lnTo>
                    <a:pt x="731" y="173"/>
                  </a:lnTo>
                  <a:lnTo>
                    <a:pt x="714" y="150"/>
                  </a:lnTo>
                  <a:lnTo>
                    <a:pt x="720" y="124"/>
                  </a:lnTo>
                  <a:lnTo>
                    <a:pt x="699" y="87"/>
                  </a:lnTo>
                  <a:lnTo>
                    <a:pt x="708" y="78"/>
                  </a:lnTo>
                  <a:lnTo>
                    <a:pt x="714" y="55"/>
                  </a:lnTo>
                  <a:lnTo>
                    <a:pt x="691" y="0"/>
                  </a:lnTo>
                  <a:lnTo>
                    <a:pt x="608" y="26"/>
                  </a:lnTo>
                  <a:lnTo>
                    <a:pt x="585" y="26"/>
                  </a:lnTo>
                  <a:lnTo>
                    <a:pt x="530" y="64"/>
                  </a:lnTo>
                  <a:lnTo>
                    <a:pt x="513" y="52"/>
                  </a:lnTo>
                  <a:lnTo>
                    <a:pt x="492" y="64"/>
                  </a:lnTo>
                  <a:lnTo>
                    <a:pt x="490" y="75"/>
                  </a:lnTo>
                  <a:lnTo>
                    <a:pt x="466" y="84"/>
                  </a:lnTo>
                  <a:lnTo>
                    <a:pt x="438" y="75"/>
                  </a:lnTo>
                  <a:lnTo>
                    <a:pt x="415" y="101"/>
                  </a:lnTo>
                  <a:lnTo>
                    <a:pt x="357" y="107"/>
                  </a:lnTo>
                  <a:lnTo>
                    <a:pt x="334" y="118"/>
                  </a:lnTo>
                  <a:lnTo>
                    <a:pt x="331" y="138"/>
                  </a:lnTo>
                  <a:lnTo>
                    <a:pt x="314" y="153"/>
                  </a:lnTo>
                  <a:lnTo>
                    <a:pt x="239" y="147"/>
                  </a:lnTo>
                  <a:lnTo>
                    <a:pt x="210" y="150"/>
                  </a:lnTo>
                  <a:lnTo>
                    <a:pt x="193" y="124"/>
                  </a:lnTo>
                  <a:lnTo>
                    <a:pt x="164" y="153"/>
                  </a:lnTo>
                  <a:lnTo>
                    <a:pt x="138" y="147"/>
                  </a:lnTo>
                  <a:lnTo>
                    <a:pt x="115" y="176"/>
                  </a:lnTo>
                  <a:lnTo>
                    <a:pt x="124" y="231"/>
                  </a:lnTo>
                  <a:lnTo>
                    <a:pt x="115" y="242"/>
                  </a:lnTo>
                  <a:lnTo>
                    <a:pt x="101" y="236"/>
                  </a:lnTo>
                  <a:lnTo>
                    <a:pt x="81" y="251"/>
                  </a:lnTo>
                  <a:lnTo>
                    <a:pt x="61" y="251"/>
                  </a:lnTo>
                  <a:lnTo>
                    <a:pt x="69" y="288"/>
                  </a:lnTo>
                  <a:lnTo>
                    <a:pt x="52" y="305"/>
                  </a:lnTo>
                  <a:lnTo>
                    <a:pt x="52" y="323"/>
                  </a:lnTo>
                  <a:lnTo>
                    <a:pt x="75" y="340"/>
                  </a:lnTo>
                  <a:lnTo>
                    <a:pt x="78" y="354"/>
                  </a:lnTo>
                  <a:lnTo>
                    <a:pt x="69" y="363"/>
                  </a:lnTo>
                  <a:lnTo>
                    <a:pt x="52" y="369"/>
                  </a:lnTo>
                  <a:lnTo>
                    <a:pt x="49" y="389"/>
                  </a:lnTo>
                  <a:lnTo>
                    <a:pt x="38" y="400"/>
                  </a:lnTo>
                  <a:lnTo>
                    <a:pt x="43" y="429"/>
                  </a:lnTo>
                  <a:lnTo>
                    <a:pt x="38" y="441"/>
                  </a:lnTo>
                  <a:lnTo>
                    <a:pt x="23" y="441"/>
                  </a:lnTo>
                  <a:lnTo>
                    <a:pt x="23" y="458"/>
                  </a:lnTo>
                  <a:lnTo>
                    <a:pt x="32" y="472"/>
                  </a:lnTo>
                  <a:lnTo>
                    <a:pt x="0" y="504"/>
                  </a:lnTo>
                  <a:lnTo>
                    <a:pt x="0" y="521"/>
                  </a:lnTo>
                  <a:lnTo>
                    <a:pt x="63" y="539"/>
                  </a:lnTo>
                  <a:lnTo>
                    <a:pt x="92" y="570"/>
                  </a:lnTo>
                  <a:lnTo>
                    <a:pt x="104" y="570"/>
                  </a:lnTo>
                  <a:lnTo>
                    <a:pt x="115" y="588"/>
                  </a:lnTo>
                  <a:lnTo>
                    <a:pt x="132" y="576"/>
                  </a:lnTo>
                  <a:lnTo>
                    <a:pt x="152" y="579"/>
                  </a:lnTo>
                  <a:lnTo>
                    <a:pt x="181" y="570"/>
                  </a:lnTo>
                  <a:lnTo>
                    <a:pt x="199" y="559"/>
                  </a:lnTo>
                  <a:lnTo>
                    <a:pt x="239" y="596"/>
                  </a:lnTo>
                  <a:lnTo>
                    <a:pt x="242" y="634"/>
                  </a:lnTo>
                  <a:lnTo>
                    <a:pt x="294" y="660"/>
                  </a:lnTo>
                  <a:lnTo>
                    <a:pt x="288" y="697"/>
                  </a:lnTo>
                  <a:lnTo>
                    <a:pt x="294" y="737"/>
                  </a:lnTo>
                  <a:lnTo>
                    <a:pt x="305" y="746"/>
                  </a:lnTo>
                  <a:lnTo>
                    <a:pt x="351" y="743"/>
                  </a:lnTo>
                  <a:lnTo>
                    <a:pt x="360" y="764"/>
                  </a:lnTo>
                  <a:lnTo>
                    <a:pt x="377" y="769"/>
                  </a:lnTo>
                  <a:lnTo>
                    <a:pt x="386" y="784"/>
                  </a:lnTo>
                  <a:lnTo>
                    <a:pt x="386" y="836"/>
                  </a:lnTo>
                  <a:lnTo>
                    <a:pt x="406" y="861"/>
                  </a:lnTo>
                  <a:lnTo>
                    <a:pt x="397" y="876"/>
                  </a:lnTo>
                  <a:lnTo>
                    <a:pt x="383" y="882"/>
                  </a:lnTo>
                  <a:lnTo>
                    <a:pt x="363" y="873"/>
                  </a:lnTo>
                  <a:lnTo>
                    <a:pt x="334" y="876"/>
                  </a:lnTo>
                  <a:lnTo>
                    <a:pt x="348" y="916"/>
                  </a:lnTo>
                  <a:lnTo>
                    <a:pt x="348" y="950"/>
                  </a:lnTo>
                  <a:lnTo>
                    <a:pt x="374" y="954"/>
                  </a:lnTo>
                  <a:lnTo>
                    <a:pt x="372" y="985"/>
                  </a:lnTo>
                  <a:lnTo>
                    <a:pt x="337" y="1017"/>
                  </a:lnTo>
                  <a:lnTo>
                    <a:pt x="337" y="1034"/>
                  </a:lnTo>
                  <a:lnTo>
                    <a:pt x="363" y="1034"/>
                  </a:lnTo>
                  <a:lnTo>
                    <a:pt x="372" y="1072"/>
                  </a:lnTo>
                  <a:lnTo>
                    <a:pt x="411" y="1092"/>
                  </a:lnTo>
                  <a:lnTo>
                    <a:pt x="411" y="1115"/>
                  </a:lnTo>
                  <a:lnTo>
                    <a:pt x="469" y="1124"/>
                  </a:lnTo>
                  <a:lnTo>
                    <a:pt x="481" y="1112"/>
                  </a:lnTo>
                  <a:lnTo>
                    <a:pt x="492" y="1126"/>
                  </a:lnTo>
                  <a:lnTo>
                    <a:pt x="513" y="1124"/>
                  </a:lnTo>
                  <a:lnTo>
                    <a:pt x="515" y="1097"/>
                  </a:lnTo>
                  <a:lnTo>
                    <a:pt x="527" y="1092"/>
                  </a:lnTo>
                  <a:lnTo>
                    <a:pt x="538" y="1115"/>
                  </a:lnTo>
                  <a:lnTo>
                    <a:pt x="544" y="1141"/>
                  </a:lnTo>
                  <a:lnTo>
                    <a:pt x="561" y="1158"/>
                  </a:lnTo>
                  <a:lnTo>
                    <a:pt x="610" y="1161"/>
                  </a:lnTo>
                  <a:lnTo>
                    <a:pt x="642" y="1181"/>
                  </a:lnTo>
                  <a:lnTo>
                    <a:pt x="679" y="1161"/>
                  </a:lnTo>
                  <a:lnTo>
                    <a:pt x="703" y="1161"/>
                  </a:lnTo>
                  <a:lnTo>
                    <a:pt x="714" y="1172"/>
                  </a:lnTo>
                  <a:lnTo>
                    <a:pt x="743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2648" y="1713"/>
              <a:ext cx="1118" cy="1179"/>
            </a:xfrm>
            <a:custGeom>
              <a:avLst/>
              <a:gdLst>
                <a:gd name="T0" fmla="*/ 756 w 1118"/>
                <a:gd name="T1" fmla="*/ 1027 h 1179"/>
                <a:gd name="T2" fmla="*/ 756 w 1118"/>
                <a:gd name="T3" fmla="*/ 926 h 1179"/>
                <a:gd name="T4" fmla="*/ 713 w 1118"/>
                <a:gd name="T5" fmla="*/ 880 h 1179"/>
                <a:gd name="T6" fmla="*/ 759 w 1118"/>
                <a:gd name="T7" fmla="*/ 840 h 1179"/>
                <a:gd name="T8" fmla="*/ 762 w 1118"/>
                <a:gd name="T9" fmla="*/ 791 h 1179"/>
                <a:gd name="T10" fmla="*/ 765 w 1118"/>
                <a:gd name="T11" fmla="*/ 734 h 1179"/>
                <a:gd name="T12" fmla="*/ 931 w 1118"/>
                <a:gd name="T13" fmla="*/ 702 h 1179"/>
                <a:gd name="T14" fmla="*/ 980 w 1118"/>
                <a:gd name="T15" fmla="*/ 693 h 1179"/>
                <a:gd name="T16" fmla="*/ 1024 w 1118"/>
                <a:gd name="T17" fmla="*/ 656 h 1179"/>
                <a:gd name="T18" fmla="*/ 1118 w 1118"/>
                <a:gd name="T19" fmla="*/ 627 h 1179"/>
                <a:gd name="T20" fmla="*/ 1118 w 1118"/>
                <a:gd name="T21" fmla="*/ 570 h 1179"/>
                <a:gd name="T22" fmla="*/ 972 w 1118"/>
                <a:gd name="T23" fmla="*/ 515 h 1179"/>
                <a:gd name="T24" fmla="*/ 914 w 1118"/>
                <a:gd name="T25" fmla="*/ 414 h 1179"/>
                <a:gd name="T26" fmla="*/ 894 w 1118"/>
                <a:gd name="T27" fmla="*/ 336 h 1179"/>
                <a:gd name="T28" fmla="*/ 862 w 1118"/>
                <a:gd name="T29" fmla="*/ 282 h 1179"/>
                <a:gd name="T30" fmla="*/ 802 w 1118"/>
                <a:gd name="T31" fmla="*/ 233 h 1179"/>
                <a:gd name="T32" fmla="*/ 750 w 1118"/>
                <a:gd name="T33" fmla="*/ 172 h 1179"/>
                <a:gd name="T34" fmla="*/ 719 w 1118"/>
                <a:gd name="T35" fmla="*/ 123 h 1179"/>
                <a:gd name="T36" fmla="*/ 713 w 1118"/>
                <a:gd name="T37" fmla="*/ 54 h 1179"/>
                <a:gd name="T38" fmla="*/ 583 w 1118"/>
                <a:gd name="T39" fmla="*/ 25 h 1179"/>
                <a:gd name="T40" fmla="*/ 491 w 1118"/>
                <a:gd name="T41" fmla="*/ 63 h 1179"/>
                <a:gd name="T42" fmla="*/ 437 w 1118"/>
                <a:gd name="T43" fmla="*/ 75 h 1179"/>
                <a:gd name="T44" fmla="*/ 333 w 1118"/>
                <a:gd name="T45" fmla="*/ 118 h 1179"/>
                <a:gd name="T46" fmla="*/ 238 w 1118"/>
                <a:gd name="T47" fmla="*/ 146 h 1179"/>
                <a:gd name="T48" fmla="*/ 163 w 1118"/>
                <a:gd name="T49" fmla="*/ 152 h 1179"/>
                <a:gd name="T50" fmla="*/ 123 w 1118"/>
                <a:gd name="T51" fmla="*/ 230 h 1179"/>
                <a:gd name="T52" fmla="*/ 80 w 1118"/>
                <a:gd name="T53" fmla="*/ 250 h 1179"/>
                <a:gd name="T54" fmla="*/ 51 w 1118"/>
                <a:gd name="T55" fmla="*/ 305 h 1179"/>
                <a:gd name="T56" fmla="*/ 77 w 1118"/>
                <a:gd name="T57" fmla="*/ 354 h 1179"/>
                <a:gd name="T58" fmla="*/ 48 w 1118"/>
                <a:gd name="T59" fmla="*/ 388 h 1179"/>
                <a:gd name="T60" fmla="*/ 37 w 1118"/>
                <a:gd name="T61" fmla="*/ 440 h 1179"/>
                <a:gd name="T62" fmla="*/ 31 w 1118"/>
                <a:gd name="T63" fmla="*/ 472 h 1179"/>
                <a:gd name="T64" fmla="*/ 63 w 1118"/>
                <a:gd name="T65" fmla="*/ 538 h 1179"/>
                <a:gd name="T66" fmla="*/ 114 w 1118"/>
                <a:gd name="T67" fmla="*/ 587 h 1179"/>
                <a:gd name="T68" fmla="*/ 181 w 1118"/>
                <a:gd name="T69" fmla="*/ 570 h 1179"/>
                <a:gd name="T70" fmla="*/ 241 w 1118"/>
                <a:gd name="T71" fmla="*/ 633 h 1179"/>
                <a:gd name="T72" fmla="*/ 293 w 1118"/>
                <a:gd name="T73" fmla="*/ 736 h 1179"/>
                <a:gd name="T74" fmla="*/ 359 w 1118"/>
                <a:gd name="T75" fmla="*/ 763 h 1179"/>
                <a:gd name="T76" fmla="*/ 385 w 1118"/>
                <a:gd name="T77" fmla="*/ 834 h 1179"/>
                <a:gd name="T78" fmla="*/ 382 w 1118"/>
                <a:gd name="T79" fmla="*/ 880 h 1179"/>
                <a:gd name="T80" fmla="*/ 348 w 1118"/>
                <a:gd name="T81" fmla="*/ 915 h 1179"/>
                <a:gd name="T82" fmla="*/ 371 w 1118"/>
                <a:gd name="T83" fmla="*/ 984 h 1179"/>
                <a:gd name="T84" fmla="*/ 362 w 1118"/>
                <a:gd name="T85" fmla="*/ 1033 h 1179"/>
                <a:gd name="T86" fmla="*/ 411 w 1118"/>
                <a:gd name="T87" fmla="*/ 1113 h 1179"/>
                <a:gd name="T88" fmla="*/ 491 w 1118"/>
                <a:gd name="T89" fmla="*/ 1125 h 1179"/>
                <a:gd name="T90" fmla="*/ 526 w 1118"/>
                <a:gd name="T91" fmla="*/ 1090 h 1179"/>
                <a:gd name="T92" fmla="*/ 560 w 1118"/>
                <a:gd name="T93" fmla="*/ 1157 h 1179"/>
                <a:gd name="T94" fmla="*/ 678 w 1118"/>
                <a:gd name="T95" fmla="*/ 1160 h 1179"/>
                <a:gd name="T96" fmla="*/ 742 w 1118"/>
                <a:gd name="T97" fmla="*/ 1174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8" h="1179">
                  <a:moveTo>
                    <a:pt x="742" y="1174"/>
                  </a:moveTo>
                  <a:lnTo>
                    <a:pt x="744" y="1070"/>
                  </a:lnTo>
                  <a:lnTo>
                    <a:pt x="756" y="1027"/>
                  </a:lnTo>
                  <a:lnTo>
                    <a:pt x="736" y="1010"/>
                  </a:lnTo>
                  <a:lnTo>
                    <a:pt x="759" y="990"/>
                  </a:lnTo>
                  <a:lnTo>
                    <a:pt x="756" y="926"/>
                  </a:lnTo>
                  <a:lnTo>
                    <a:pt x="695" y="915"/>
                  </a:lnTo>
                  <a:lnTo>
                    <a:pt x="692" y="883"/>
                  </a:lnTo>
                  <a:lnTo>
                    <a:pt x="713" y="880"/>
                  </a:lnTo>
                  <a:lnTo>
                    <a:pt x="733" y="895"/>
                  </a:lnTo>
                  <a:lnTo>
                    <a:pt x="765" y="863"/>
                  </a:lnTo>
                  <a:lnTo>
                    <a:pt x="759" y="840"/>
                  </a:lnTo>
                  <a:lnTo>
                    <a:pt x="782" y="814"/>
                  </a:lnTo>
                  <a:lnTo>
                    <a:pt x="782" y="794"/>
                  </a:lnTo>
                  <a:lnTo>
                    <a:pt x="762" y="791"/>
                  </a:lnTo>
                  <a:lnTo>
                    <a:pt x="762" y="777"/>
                  </a:lnTo>
                  <a:lnTo>
                    <a:pt x="770" y="763"/>
                  </a:lnTo>
                  <a:lnTo>
                    <a:pt x="765" y="734"/>
                  </a:lnTo>
                  <a:lnTo>
                    <a:pt x="810" y="705"/>
                  </a:lnTo>
                  <a:lnTo>
                    <a:pt x="891" y="702"/>
                  </a:lnTo>
                  <a:lnTo>
                    <a:pt x="931" y="702"/>
                  </a:lnTo>
                  <a:lnTo>
                    <a:pt x="943" y="679"/>
                  </a:lnTo>
                  <a:lnTo>
                    <a:pt x="963" y="679"/>
                  </a:lnTo>
                  <a:lnTo>
                    <a:pt x="980" y="693"/>
                  </a:lnTo>
                  <a:lnTo>
                    <a:pt x="995" y="685"/>
                  </a:lnTo>
                  <a:lnTo>
                    <a:pt x="995" y="661"/>
                  </a:lnTo>
                  <a:lnTo>
                    <a:pt x="1024" y="656"/>
                  </a:lnTo>
                  <a:lnTo>
                    <a:pt x="1052" y="676"/>
                  </a:lnTo>
                  <a:lnTo>
                    <a:pt x="1092" y="630"/>
                  </a:lnTo>
                  <a:lnTo>
                    <a:pt x="1118" y="627"/>
                  </a:lnTo>
                  <a:lnTo>
                    <a:pt x="1104" y="601"/>
                  </a:lnTo>
                  <a:lnTo>
                    <a:pt x="1118" y="595"/>
                  </a:lnTo>
                  <a:lnTo>
                    <a:pt x="1118" y="570"/>
                  </a:lnTo>
                  <a:lnTo>
                    <a:pt x="1067" y="529"/>
                  </a:lnTo>
                  <a:lnTo>
                    <a:pt x="1043" y="538"/>
                  </a:lnTo>
                  <a:lnTo>
                    <a:pt x="972" y="515"/>
                  </a:lnTo>
                  <a:lnTo>
                    <a:pt x="954" y="500"/>
                  </a:lnTo>
                  <a:lnTo>
                    <a:pt x="949" y="452"/>
                  </a:lnTo>
                  <a:lnTo>
                    <a:pt x="914" y="414"/>
                  </a:lnTo>
                  <a:lnTo>
                    <a:pt x="925" y="397"/>
                  </a:lnTo>
                  <a:lnTo>
                    <a:pt x="928" y="330"/>
                  </a:lnTo>
                  <a:lnTo>
                    <a:pt x="894" y="336"/>
                  </a:lnTo>
                  <a:lnTo>
                    <a:pt x="877" y="328"/>
                  </a:lnTo>
                  <a:lnTo>
                    <a:pt x="883" y="293"/>
                  </a:lnTo>
                  <a:lnTo>
                    <a:pt x="862" y="282"/>
                  </a:lnTo>
                  <a:lnTo>
                    <a:pt x="831" y="299"/>
                  </a:lnTo>
                  <a:lnTo>
                    <a:pt x="796" y="270"/>
                  </a:lnTo>
                  <a:lnTo>
                    <a:pt x="802" y="233"/>
                  </a:lnTo>
                  <a:lnTo>
                    <a:pt x="770" y="218"/>
                  </a:lnTo>
                  <a:lnTo>
                    <a:pt x="770" y="198"/>
                  </a:lnTo>
                  <a:lnTo>
                    <a:pt x="750" y="172"/>
                  </a:lnTo>
                  <a:lnTo>
                    <a:pt x="730" y="172"/>
                  </a:lnTo>
                  <a:lnTo>
                    <a:pt x="713" y="149"/>
                  </a:lnTo>
                  <a:lnTo>
                    <a:pt x="719" y="123"/>
                  </a:lnTo>
                  <a:lnTo>
                    <a:pt x="698" y="86"/>
                  </a:lnTo>
                  <a:lnTo>
                    <a:pt x="707" y="77"/>
                  </a:lnTo>
                  <a:lnTo>
                    <a:pt x="713" y="54"/>
                  </a:lnTo>
                  <a:lnTo>
                    <a:pt x="690" y="0"/>
                  </a:lnTo>
                  <a:lnTo>
                    <a:pt x="606" y="25"/>
                  </a:lnTo>
                  <a:lnTo>
                    <a:pt x="583" y="25"/>
                  </a:lnTo>
                  <a:lnTo>
                    <a:pt x="529" y="63"/>
                  </a:lnTo>
                  <a:lnTo>
                    <a:pt x="512" y="52"/>
                  </a:lnTo>
                  <a:lnTo>
                    <a:pt x="491" y="63"/>
                  </a:lnTo>
                  <a:lnTo>
                    <a:pt x="489" y="75"/>
                  </a:lnTo>
                  <a:lnTo>
                    <a:pt x="466" y="83"/>
                  </a:lnTo>
                  <a:lnTo>
                    <a:pt x="437" y="75"/>
                  </a:lnTo>
                  <a:lnTo>
                    <a:pt x="414" y="100"/>
                  </a:lnTo>
                  <a:lnTo>
                    <a:pt x="356" y="106"/>
                  </a:lnTo>
                  <a:lnTo>
                    <a:pt x="333" y="118"/>
                  </a:lnTo>
                  <a:lnTo>
                    <a:pt x="330" y="138"/>
                  </a:lnTo>
                  <a:lnTo>
                    <a:pt x="313" y="152"/>
                  </a:lnTo>
                  <a:lnTo>
                    <a:pt x="238" y="146"/>
                  </a:lnTo>
                  <a:lnTo>
                    <a:pt x="209" y="149"/>
                  </a:lnTo>
                  <a:lnTo>
                    <a:pt x="192" y="123"/>
                  </a:lnTo>
                  <a:lnTo>
                    <a:pt x="163" y="152"/>
                  </a:lnTo>
                  <a:lnTo>
                    <a:pt x="137" y="146"/>
                  </a:lnTo>
                  <a:lnTo>
                    <a:pt x="114" y="175"/>
                  </a:lnTo>
                  <a:lnTo>
                    <a:pt x="123" y="230"/>
                  </a:lnTo>
                  <a:lnTo>
                    <a:pt x="114" y="241"/>
                  </a:lnTo>
                  <a:lnTo>
                    <a:pt x="100" y="236"/>
                  </a:lnTo>
                  <a:lnTo>
                    <a:pt x="80" y="250"/>
                  </a:lnTo>
                  <a:lnTo>
                    <a:pt x="60" y="250"/>
                  </a:lnTo>
                  <a:lnTo>
                    <a:pt x="68" y="288"/>
                  </a:lnTo>
                  <a:lnTo>
                    <a:pt x="51" y="305"/>
                  </a:lnTo>
                  <a:lnTo>
                    <a:pt x="51" y="322"/>
                  </a:lnTo>
                  <a:lnTo>
                    <a:pt x="74" y="339"/>
                  </a:lnTo>
                  <a:lnTo>
                    <a:pt x="77" y="354"/>
                  </a:lnTo>
                  <a:lnTo>
                    <a:pt x="68" y="362"/>
                  </a:lnTo>
                  <a:lnTo>
                    <a:pt x="51" y="368"/>
                  </a:lnTo>
                  <a:lnTo>
                    <a:pt x="48" y="388"/>
                  </a:lnTo>
                  <a:lnTo>
                    <a:pt x="37" y="400"/>
                  </a:lnTo>
                  <a:lnTo>
                    <a:pt x="43" y="429"/>
                  </a:lnTo>
                  <a:lnTo>
                    <a:pt x="37" y="440"/>
                  </a:lnTo>
                  <a:lnTo>
                    <a:pt x="22" y="440"/>
                  </a:lnTo>
                  <a:lnTo>
                    <a:pt x="22" y="457"/>
                  </a:lnTo>
                  <a:lnTo>
                    <a:pt x="31" y="472"/>
                  </a:lnTo>
                  <a:lnTo>
                    <a:pt x="0" y="504"/>
                  </a:lnTo>
                  <a:lnTo>
                    <a:pt x="0" y="520"/>
                  </a:lnTo>
                  <a:lnTo>
                    <a:pt x="63" y="538"/>
                  </a:lnTo>
                  <a:lnTo>
                    <a:pt x="91" y="570"/>
                  </a:lnTo>
                  <a:lnTo>
                    <a:pt x="103" y="570"/>
                  </a:lnTo>
                  <a:lnTo>
                    <a:pt x="114" y="587"/>
                  </a:lnTo>
                  <a:lnTo>
                    <a:pt x="132" y="575"/>
                  </a:lnTo>
                  <a:lnTo>
                    <a:pt x="152" y="578"/>
                  </a:lnTo>
                  <a:lnTo>
                    <a:pt x="181" y="570"/>
                  </a:lnTo>
                  <a:lnTo>
                    <a:pt x="198" y="558"/>
                  </a:lnTo>
                  <a:lnTo>
                    <a:pt x="238" y="595"/>
                  </a:lnTo>
                  <a:lnTo>
                    <a:pt x="241" y="633"/>
                  </a:lnTo>
                  <a:lnTo>
                    <a:pt x="293" y="659"/>
                  </a:lnTo>
                  <a:lnTo>
                    <a:pt x="287" y="696"/>
                  </a:lnTo>
                  <a:lnTo>
                    <a:pt x="293" y="736"/>
                  </a:lnTo>
                  <a:lnTo>
                    <a:pt x="304" y="745"/>
                  </a:lnTo>
                  <a:lnTo>
                    <a:pt x="350" y="742"/>
                  </a:lnTo>
                  <a:lnTo>
                    <a:pt x="359" y="763"/>
                  </a:lnTo>
                  <a:lnTo>
                    <a:pt x="376" y="768"/>
                  </a:lnTo>
                  <a:lnTo>
                    <a:pt x="385" y="782"/>
                  </a:lnTo>
                  <a:lnTo>
                    <a:pt x="385" y="834"/>
                  </a:lnTo>
                  <a:lnTo>
                    <a:pt x="405" y="860"/>
                  </a:lnTo>
                  <a:lnTo>
                    <a:pt x="396" y="875"/>
                  </a:lnTo>
                  <a:lnTo>
                    <a:pt x="382" y="880"/>
                  </a:lnTo>
                  <a:lnTo>
                    <a:pt x="362" y="872"/>
                  </a:lnTo>
                  <a:lnTo>
                    <a:pt x="333" y="875"/>
                  </a:lnTo>
                  <a:lnTo>
                    <a:pt x="348" y="915"/>
                  </a:lnTo>
                  <a:lnTo>
                    <a:pt x="348" y="949"/>
                  </a:lnTo>
                  <a:lnTo>
                    <a:pt x="373" y="952"/>
                  </a:lnTo>
                  <a:lnTo>
                    <a:pt x="371" y="984"/>
                  </a:lnTo>
                  <a:lnTo>
                    <a:pt x="336" y="1016"/>
                  </a:lnTo>
                  <a:lnTo>
                    <a:pt x="336" y="1033"/>
                  </a:lnTo>
                  <a:lnTo>
                    <a:pt x="362" y="1033"/>
                  </a:lnTo>
                  <a:lnTo>
                    <a:pt x="371" y="1070"/>
                  </a:lnTo>
                  <a:lnTo>
                    <a:pt x="411" y="1090"/>
                  </a:lnTo>
                  <a:lnTo>
                    <a:pt x="411" y="1113"/>
                  </a:lnTo>
                  <a:lnTo>
                    <a:pt x="468" y="1122"/>
                  </a:lnTo>
                  <a:lnTo>
                    <a:pt x="480" y="1111"/>
                  </a:lnTo>
                  <a:lnTo>
                    <a:pt x="491" y="1125"/>
                  </a:lnTo>
                  <a:lnTo>
                    <a:pt x="512" y="1122"/>
                  </a:lnTo>
                  <a:lnTo>
                    <a:pt x="514" y="1096"/>
                  </a:lnTo>
                  <a:lnTo>
                    <a:pt x="526" y="1090"/>
                  </a:lnTo>
                  <a:lnTo>
                    <a:pt x="537" y="1113"/>
                  </a:lnTo>
                  <a:lnTo>
                    <a:pt x="543" y="1140"/>
                  </a:lnTo>
                  <a:lnTo>
                    <a:pt x="560" y="1157"/>
                  </a:lnTo>
                  <a:lnTo>
                    <a:pt x="609" y="1160"/>
                  </a:lnTo>
                  <a:lnTo>
                    <a:pt x="641" y="1179"/>
                  </a:lnTo>
                  <a:lnTo>
                    <a:pt x="678" y="1160"/>
                  </a:lnTo>
                  <a:lnTo>
                    <a:pt x="701" y="1160"/>
                  </a:lnTo>
                  <a:lnTo>
                    <a:pt x="713" y="1171"/>
                  </a:lnTo>
                  <a:lnTo>
                    <a:pt x="742" y="1174"/>
                  </a:lnTo>
                  <a:close/>
                </a:path>
              </a:pathLst>
            </a:custGeom>
            <a:solidFill>
              <a:srgbClr val="007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2648" y="1713"/>
              <a:ext cx="1118" cy="1179"/>
            </a:xfrm>
            <a:custGeom>
              <a:avLst/>
              <a:gdLst>
                <a:gd name="T0" fmla="*/ 756 w 1118"/>
                <a:gd name="T1" fmla="*/ 1027 h 1179"/>
                <a:gd name="T2" fmla="*/ 756 w 1118"/>
                <a:gd name="T3" fmla="*/ 926 h 1179"/>
                <a:gd name="T4" fmla="*/ 713 w 1118"/>
                <a:gd name="T5" fmla="*/ 880 h 1179"/>
                <a:gd name="T6" fmla="*/ 759 w 1118"/>
                <a:gd name="T7" fmla="*/ 840 h 1179"/>
                <a:gd name="T8" fmla="*/ 762 w 1118"/>
                <a:gd name="T9" fmla="*/ 791 h 1179"/>
                <a:gd name="T10" fmla="*/ 765 w 1118"/>
                <a:gd name="T11" fmla="*/ 734 h 1179"/>
                <a:gd name="T12" fmla="*/ 931 w 1118"/>
                <a:gd name="T13" fmla="*/ 702 h 1179"/>
                <a:gd name="T14" fmla="*/ 980 w 1118"/>
                <a:gd name="T15" fmla="*/ 693 h 1179"/>
                <a:gd name="T16" fmla="*/ 1024 w 1118"/>
                <a:gd name="T17" fmla="*/ 656 h 1179"/>
                <a:gd name="T18" fmla="*/ 1118 w 1118"/>
                <a:gd name="T19" fmla="*/ 627 h 1179"/>
                <a:gd name="T20" fmla="*/ 1118 w 1118"/>
                <a:gd name="T21" fmla="*/ 570 h 1179"/>
                <a:gd name="T22" fmla="*/ 972 w 1118"/>
                <a:gd name="T23" fmla="*/ 515 h 1179"/>
                <a:gd name="T24" fmla="*/ 914 w 1118"/>
                <a:gd name="T25" fmla="*/ 414 h 1179"/>
                <a:gd name="T26" fmla="*/ 894 w 1118"/>
                <a:gd name="T27" fmla="*/ 336 h 1179"/>
                <a:gd name="T28" fmla="*/ 862 w 1118"/>
                <a:gd name="T29" fmla="*/ 282 h 1179"/>
                <a:gd name="T30" fmla="*/ 802 w 1118"/>
                <a:gd name="T31" fmla="*/ 233 h 1179"/>
                <a:gd name="T32" fmla="*/ 750 w 1118"/>
                <a:gd name="T33" fmla="*/ 172 h 1179"/>
                <a:gd name="T34" fmla="*/ 719 w 1118"/>
                <a:gd name="T35" fmla="*/ 123 h 1179"/>
                <a:gd name="T36" fmla="*/ 713 w 1118"/>
                <a:gd name="T37" fmla="*/ 54 h 1179"/>
                <a:gd name="T38" fmla="*/ 583 w 1118"/>
                <a:gd name="T39" fmla="*/ 25 h 1179"/>
                <a:gd name="T40" fmla="*/ 491 w 1118"/>
                <a:gd name="T41" fmla="*/ 63 h 1179"/>
                <a:gd name="T42" fmla="*/ 437 w 1118"/>
                <a:gd name="T43" fmla="*/ 75 h 1179"/>
                <a:gd name="T44" fmla="*/ 333 w 1118"/>
                <a:gd name="T45" fmla="*/ 118 h 1179"/>
                <a:gd name="T46" fmla="*/ 238 w 1118"/>
                <a:gd name="T47" fmla="*/ 146 h 1179"/>
                <a:gd name="T48" fmla="*/ 163 w 1118"/>
                <a:gd name="T49" fmla="*/ 152 h 1179"/>
                <a:gd name="T50" fmla="*/ 123 w 1118"/>
                <a:gd name="T51" fmla="*/ 230 h 1179"/>
                <a:gd name="T52" fmla="*/ 80 w 1118"/>
                <a:gd name="T53" fmla="*/ 250 h 1179"/>
                <a:gd name="T54" fmla="*/ 51 w 1118"/>
                <a:gd name="T55" fmla="*/ 305 h 1179"/>
                <a:gd name="T56" fmla="*/ 77 w 1118"/>
                <a:gd name="T57" fmla="*/ 354 h 1179"/>
                <a:gd name="T58" fmla="*/ 48 w 1118"/>
                <a:gd name="T59" fmla="*/ 388 h 1179"/>
                <a:gd name="T60" fmla="*/ 37 w 1118"/>
                <a:gd name="T61" fmla="*/ 440 h 1179"/>
                <a:gd name="T62" fmla="*/ 31 w 1118"/>
                <a:gd name="T63" fmla="*/ 472 h 1179"/>
                <a:gd name="T64" fmla="*/ 63 w 1118"/>
                <a:gd name="T65" fmla="*/ 538 h 1179"/>
                <a:gd name="T66" fmla="*/ 114 w 1118"/>
                <a:gd name="T67" fmla="*/ 587 h 1179"/>
                <a:gd name="T68" fmla="*/ 181 w 1118"/>
                <a:gd name="T69" fmla="*/ 570 h 1179"/>
                <a:gd name="T70" fmla="*/ 241 w 1118"/>
                <a:gd name="T71" fmla="*/ 633 h 1179"/>
                <a:gd name="T72" fmla="*/ 293 w 1118"/>
                <a:gd name="T73" fmla="*/ 736 h 1179"/>
                <a:gd name="T74" fmla="*/ 359 w 1118"/>
                <a:gd name="T75" fmla="*/ 763 h 1179"/>
                <a:gd name="T76" fmla="*/ 385 w 1118"/>
                <a:gd name="T77" fmla="*/ 834 h 1179"/>
                <a:gd name="T78" fmla="*/ 382 w 1118"/>
                <a:gd name="T79" fmla="*/ 880 h 1179"/>
                <a:gd name="T80" fmla="*/ 348 w 1118"/>
                <a:gd name="T81" fmla="*/ 915 h 1179"/>
                <a:gd name="T82" fmla="*/ 371 w 1118"/>
                <a:gd name="T83" fmla="*/ 984 h 1179"/>
                <a:gd name="T84" fmla="*/ 362 w 1118"/>
                <a:gd name="T85" fmla="*/ 1033 h 1179"/>
                <a:gd name="T86" fmla="*/ 411 w 1118"/>
                <a:gd name="T87" fmla="*/ 1113 h 1179"/>
                <a:gd name="T88" fmla="*/ 491 w 1118"/>
                <a:gd name="T89" fmla="*/ 1125 h 1179"/>
                <a:gd name="T90" fmla="*/ 526 w 1118"/>
                <a:gd name="T91" fmla="*/ 1090 h 1179"/>
                <a:gd name="T92" fmla="*/ 560 w 1118"/>
                <a:gd name="T93" fmla="*/ 1157 h 1179"/>
                <a:gd name="T94" fmla="*/ 678 w 1118"/>
                <a:gd name="T95" fmla="*/ 1160 h 1179"/>
                <a:gd name="T96" fmla="*/ 742 w 1118"/>
                <a:gd name="T97" fmla="*/ 1174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8" h="1179">
                  <a:moveTo>
                    <a:pt x="742" y="1174"/>
                  </a:moveTo>
                  <a:lnTo>
                    <a:pt x="744" y="1070"/>
                  </a:lnTo>
                  <a:lnTo>
                    <a:pt x="756" y="1027"/>
                  </a:lnTo>
                  <a:lnTo>
                    <a:pt x="736" y="1010"/>
                  </a:lnTo>
                  <a:lnTo>
                    <a:pt x="759" y="990"/>
                  </a:lnTo>
                  <a:lnTo>
                    <a:pt x="756" y="926"/>
                  </a:lnTo>
                  <a:lnTo>
                    <a:pt x="695" y="915"/>
                  </a:lnTo>
                  <a:lnTo>
                    <a:pt x="692" y="883"/>
                  </a:lnTo>
                  <a:lnTo>
                    <a:pt x="713" y="880"/>
                  </a:lnTo>
                  <a:lnTo>
                    <a:pt x="733" y="895"/>
                  </a:lnTo>
                  <a:lnTo>
                    <a:pt x="765" y="863"/>
                  </a:lnTo>
                  <a:lnTo>
                    <a:pt x="759" y="840"/>
                  </a:lnTo>
                  <a:lnTo>
                    <a:pt x="782" y="814"/>
                  </a:lnTo>
                  <a:lnTo>
                    <a:pt x="782" y="794"/>
                  </a:lnTo>
                  <a:lnTo>
                    <a:pt x="762" y="791"/>
                  </a:lnTo>
                  <a:lnTo>
                    <a:pt x="762" y="777"/>
                  </a:lnTo>
                  <a:lnTo>
                    <a:pt x="770" y="763"/>
                  </a:lnTo>
                  <a:lnTo>
                    <a:pt x="765" y="734"/>
                  </a:lnTo>
                  <a:lnTo>
                    <a:pt x="810" y="705"/>
                  </a:lnTo>
                  <a:lnTo>
                    <a:pt x="891" y="702"/>
                  </a:lnTo>
                  <a:lnTo>
                    <a:pt x="931" y="702"/>
                  </a:lnTo>
                  <a:lnTo>
                    <a:pt x="943" y="679"/>
                  </a:lnTo>
                  <a:lnTo>
                    <a:pt x="963" y="679"/>
                  </a:lnTo>
                  <a:lnTo>
                    <a:pt x="980" y="693"/>
                  </a:lnTo>
                  <a:lnTo>
                    <a:pt x="995" y="685"/>
                  </a:lnTo>
                  <a:lnTo>
                    <a:pt x="995" y="661"/>
                  </a:lnTo>
                  <a:lnTo>
                    <a:pt x="1024" y="656"/>
                  </a:lnTo>
                  <a:lnTo>
                    <a:pt x="1052" y="676"/>
                  </a:lnTo>
                  <a:lnTo>
                    <a:pt x="1092" y="630"/>
                  </a:lnTo>
                  <a:lnTo>
                    <a:pt x="1118" y="627"/>
                  </a:lnTo>
                  <a:lnTo>
                    <a:pt x="1104" y="601"/>
                  </a:lnTo>
                  <a:lnTo>
                    <a:pt x="1118" y="595"/>
                  </a:lnTo>
                  <a:lnTo>
                    <a:pt x="1118" y="570"/>
                  </a:lnTo>
                  <a:lnTo>
                    <a:pt x="1067" y="529"/>
                  </a:lnTo>
                  <a:lnTo>
                    <a:pt x="1043" y="538"/>
                  </a:lnTo>
                  <a:lnTo>
                    <a:pt x="972" y="515"/>
                  </a:lnTo>
                  <a:lnTo>
                    <a:pt x="954" y="500"/>
                  </a:lnTo>
                  <a:lnTo>
                    <a:pt x="949" y="452"/>
                  </a:lnTo>
                  <a:lnTo>
                    <a:pt x="914" y="414"/>
                  </a:lnTo>
                  <a:lnTo>
                    <a:pt x="925" y="397"/>
                  </a:lnTo>
                  <a:lnTo>
                    <a:pt x="928" y="330"/>
                  </a:lnTo>
                  <a:lnTo>
                    <a:pt x="894" y="336"/>
                  </a:lnTo>
                  <a:lnTo>
                    <a:pt x="877" y="328"/>
                  </a:lnTo>
                  <a:lnTo>
                    <a:pt x="883" y="293"/>
                  </a:lnTo>
                  <a:lnTo>
                    <a:pt x="862" y="282"/>
                  </a:lnTo>
                  <a:lnTo>
                    <a:pt x="831" y="299"/>
                  </a:lnTo>
                  <a:lnTo>
                    <a:pt x="796" y="270"/>
                  </a:lnTo>
                  <a:lnTo>
                    <a:pt x="802" y="233"/>
                  </a:lnTo>
                  <a:lnTo>
                    <a:pt x="770" y="218"/>
                  </a:lnTo>
                  <a:lnTo>
                    <a:pt x="770" y="198"/>
                  </a:lnTo>
                  <a:lnTo>
                    <a:pt x="750" y="172"/>
                  </a:lnTo>
                  <a:lnTo>
                    <a:pt x="730" y="172"/>
                  </a:lnTo>
                  <a:lnTo>
                    <a:pt x="713" y="149"/>
                  </a:lnTo>
                  <a:lnTo>
                    <a:pt x="719" y="123"/>
                  </a:lnTo>
                  <a:lnTo>
                    <a:pt x="698" y="86"/>
                  </a:lnTo>
                  <a:lnTo>
                    <a:pt x="707" y="77"/>
                  </a:lnTo>
                  <a:lnTo>
                    <a:pt x="713" y="54"/>
                  </a:lnTo>
                  <a:lnTo>
                    <a:pt x="690" y="0"/>
                  </a:lnTo>
                  <a:lnTo>
                    <a:pt x="606" y="25"/>
                  </a:lnTo>
                  <a:lnTo>
                    <a:pt x="583" y="25"/>
                  </a:lnTo>
                  <a:lnTo>
                    <a:pt x="529" y="63"/>
                  </a:lnTo>
                  <a:lnTo>
                    <a:pt x="512" y="52"/>
                  </a:lnTo>
                  <a:lnTo>
                    <a:pt x="491" y="63"/>
                  </a:lnTo>
                  <a:lnTo>
                    <a:pt x="489" y="75"/>
                  </a:lnTo>
                  <a:lnTo>
                    <a:pt x="466" y="83"/>
                  </a:lnTo>
                  <a:lnTo>
                    <a:pt x="437" y="75"/>
                  </a:lnTo>
                  <a:lnTo>
                    <a:pt x="414" y="100"/>
                  </a:lnTo>
                  <a:lnTo>
                    <a:pt x="356" y="106"/>
                  </a:lnTo>
                  <a:lnTo>
                    <a:pt x="333" y="118"/>
                  </a:lnTo>
                  <a:lnTo>
                    <a:pt x="330" y="138"/>
                  </a:lnTo>
                  <a:lnTo>
                    <a:pt x="313" y="152"/>
                  </a:lnTo>
                  <a:lnTo>
                    <a:pt x="238" y="146"/>
                  </a:lnTo>
                  <a:lnTo>
                    <a:pt x="209" y="149"/>
                  </a:lnTo>
                  <a:lnTo>
                    <a:pt x="192" y="123"/>
                  </a:lnTo>
                  <a:lnTo>
                    <a:pt x="163" y="152"/>
                  </a:lnTo>
                  <a:lnTo>
                    <a:pt x="137" y="146"/>
                  </a:lnTo>
                  <a:lnTo>
                    <a:pt x="114" y="175"/>
                  </a:lnTo>
                  <a:lnTo>
                    <a:pt x="123" y="230"/>
                  </a:lnTo>
                  <a:lnTo>
                    <a:pt x="114" y="241"/>
                  </a:lnTo>
                  <a:lnTo>
                    <a:pt x="100" y="236"/>
                  </a:lnTo>
                  <a:lnTo>
                    <a:pt x="80" y="250"/>
                  </a:lnTo>
                  <a:lnTo>
                    <a:pt x="60" y="250"/>
                  </a:lnTo>
                  <a:lnTo>
                    <a:pt x="68" y="288"/>
                  </a:lnTo>
                  <a:lnTo>
                    <a:pt x="51" y="305"/>
                  </a:lnTo>
                  <a:lnTo>
                    <a:pt x="51" y="322"/>
                  </a:lnTo>
                  <a:lnTo>
                    <a:pt x="74" y="339"/>
                  </a:lnTo>
                  <a:lnTo>
                    <a:pt x="77" y="354"/>
                  </a:lnTo>
                  <a:lnTo>
                    <a:pt x="68" y="362"/>
                  </a:lnTo>
                  <a:lnTo>
                    <a:pt x="51" y="368"/>
                  </a:lnTo>
                  <a:lnTo>
                    <a:pt x="48" y="388"/>
                  </a:lnTo>
                  <a:lnTo>
                    <a:pt x="37" y="400"/>
                  </a:lnTo>
                  <a:lnTo>
                    <a:pt x="43" y="429"/>
                  </a:lnTo>
                  <a:lnTo>
                    <a:pt x="37" y="440"/>
                  </a:lnTo>
                  <a:lnTo>
                    <a:pt x="22" y="440"/>
                  </a:lnTo>
                  <a:lnTo>
                    <a:pt x="22" y="457"/>
                  </a:lnTo>
                  <a:lnTo>
                    <a:pt x="31" y="472"/>
                  </a:lnTo>
                  <a:lnTo>
                    <a:pt x="0" y="504"/>
                  </a:lnTo>
                  <a:lnTo>
                    <a:pt x="0" y="520"/>
                  </a:lnTo>
                  <a:lnTo>
                    <a:pt x="63" y="538"/>
                  </a:lnTo>
                  <a:lnTo>
                    <a:pt x="91" y="570"/>
                  </a:lnTo>
                  <a:lnTo>
                    <a:pt x="103" y="570"/>
                  </a:lnTo>
                  <a:lnTo>
                    <a:pt x="114" y="587"/>
                  </a:lnTo>
                  <a:lnTo>
                    <a:pt x="132" y="575"/>
                  </a:lnTo>
                  <a:lnTo>
                    <a:pt x="152" y="578"/>
                  </a:lnTo>
                  <a:lnTo>
                    <a:pt x="181" y="570"/>
                  </a:lnTo>
                  <a:lnTo>
                    <a:pt x="198" y="558"/>
                  </a:lnTo>
                  <a:lnTo>
                    <a:pt x="238" y="595"/>
                  </a:lnTo>
                  <a:lnTo>
                    <a:pt x="241" y="633"/>
                  </a:lnTo>
                  <a:lnTo>
                    <a:pt x="293" y="659"/>
                  </a:lnTo>
                  <a:lnTo>
                    <a:pt x="287" y="696"/>
                  </a:lnTo>
                  <a:lnTo>
                    <a:pt x="293" y="736"/>
                  </a:lnTo>
                  <a:lnTo>
                    <a:pt x="304" y="745"/>
                  </a:lnTo>
                  <a:lnTo>
                    <a:pt x="350" y="742"/>
                  </a:lnTo>
                  <a:lnTo>
                    <a:pt x="359" y="763"/>
                  </a:lnTo>
                  <a:lnTo>
                    <a:pt x="376" y="768"/>
                  </a:lnTo>
                  <a:lnTo>
                    <a:pt x="385" y="782"/>
                  </a:lnTo>
                  <a:lnTo>
                    <a:pt x="385" y="834"/>
                  </a:lnTo>
                  <a:lnTo>
                    <a:pt x="405" y="860"/>
                  </a:lnTo>
                  <a:lnTo>
                    <a:pt x="396" y="875"/>
                  </a:lnTo>
                  <a:lnTo>
                    <a:pt x="382" y="880"/>
                  </a:lnTo>
                  <a:lnTo>
                    <a:pt x="362" y="872"/>
                  </a:lnTo>
                  <a:lnTo>
                    <a:pt x="333" y="875"/>
                  </a:lnTo>
                  <a:lnTo>
                    <a:pt x="348" y="915"/>
                  </a:lnTo>
                  <a:lnTo>
                    <a:pt x="348" y="949"/>
                  </a:lnTo>
                  <a:lnTo>
                    <a:pt x="373" y="952"/>
                  </a:lnTo>
                  <a:lnTo>
                    <a:pt x="371" y="984"/>
                  </a:lnTo>
                  <a:lnTo>
                    <a:pt x="336" y="1016"/>
                  </a:lnTo>
                  <a:lnTo>
                    <a:pt x="336" y="1033"/>
                  </a:lnTo>
                  <a:lnTo>
                    <a:pt x="362" y="1033"/>
                  </a:lnTo>
                  <a:lnTo>
                    <a:pt x="371" y="1070"/>
                  </a:lnTo>
                  <a:lnTo>
                    <a:pt x="411" y="1090"/>
                  </a:lnTo>
                  <a:lnTo>
                    <a:pt x="411" y="1113"/>
                  </a:lnTo>
                  <a:lnTo>
                    <a:pt x="468" y="1122"/>
                  </a:lnTo>
                  <a:lnTo>
                    <a:pt x="480" y="1111"/>
                  </a:lnTo>
                  <a:lnTo>
                    <a:pt x="491" y="1125"/>
                  </a:lnTo>
                  <a:lnTo>
                    <a:pt x="512" y="1122"/>
                  </a:lnTo>
                  <a:lnTo>
                    <a:pt x="514" y="1096"/>
                  </a:lnTo>
                  <a:lnTo>
                    <a:pt x="526" y="1090"/>
                  </a:lnTo>
                  <a:lnTo>
                    <a:pt x="537" y="1113"/>
                  </a:lnTo>
                  <a:lnTo>
                    <a:pt x="543" y="1140"/>
                  </a:lnTo>
                  <a:lnTo>
                    <a:pt x="560" y="1157"/>
                  </a:lnTo>
                  <a:lnTo>
                    <a:pt x="609" y="1160"/>
                  </a:lnTo>
                  <a:lnTo>
                    <a:pt x="641" y="1179"/>
                  </a:lnTo>
                  <a:lnTo>
                    <a:pt x="678" y="1160"/>
                  </a:lnTo>
                  <a:lnTo>
                    <a:pt x="701" y="1160"/>
                  </a:lnTo>
                  <a:lnTo>
                    <a:pt x="713" y="1171"/>
                  </a:lnTo>
                  <a:lnTo>
                    <a:pt x="742" y="1174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952" y="2808"/>
              <a:ext cx="515" cy="585"/>
            </a:xfrm>
            <a:custGeom>
              <a:avLst/>
              <a:gdLst>
                <a:gd name="T0" fmla="*/ 334 w 515"/>
                <a:gd name="T1" fmla="*/ 551 h 585"/>
                <a:gd name="T2" fmla="*/ 340 w 515"/>
                <a:gd name="T3" fmla="*/ 490 h 585"/>
                <a:gd name="T4" fmla="*/ 397 w 515"/>
                <a:gd name="T5" fmla="*/ 470 h 585"/>
                <a:gd name="T6" fmla="*/ 435 w 515"/>
                <a:gd name="T7" fmla="*/ 433 h 585"/>
                <a:gd name="T8" fmla="*/ 426 w 515"/>
                <a:gd name="T9" fmla="*/ 352 h 585"/>
                <a:gd name="T10" fmla="*/ 449 w 515"/>
                <a:gd name="T11" fmla="*/ 346 h 585"/>
                <a:gd name="T12" fmla="*/ 452 w 515"/>
                <a:gd name="T13" fmla="*/ 317 h 585"/>
                <a:gd name="T14" fmla="*/ 487 w 515"/>
                <a:gd name="T15" fmla="*/ 317 h 585"/>
                <a:gd name="T16" fmla="*/ 492 w 515"/>
                <a:gd name="T17" fmla="*/ 291 h 585"/>
                <a:gd name="T18" fmla="*/ 469 w 515"/>
                <a:gd name="T19" fmla="*/ 257 h 585"/>
                <a:gd name="T20" fmla="*/ 466 w 515"/>
                <a:gd name="T21" fmla="*/ 236 h 585"/>
                <a:gd name="T22" fmla="*/ 489 w 515"/>
                <a:gd name="T23" fmla="*/ 213 h 585"/>
                <a:gd name="T24" fmla="*/ 478 w 515"/>
                <a:gd name="T25" fmla="*/ 193 h 585"/>
                <a:gd name="T26" fmla="*/ 506 w 515"/>
                <a:gd name="T27" fmla="*/ 150 h 585"/>
                <a:gd name="T28" fmla="*/ 506 w 515"/>
                <a:gd name="T29" fmla="*/ 124 h 585"/>
                <a:gd name="T30" fmla="*/ 515 w 515"/>
                <a:gd name="T31" fmla="*/ 104 h 585"/>
                <a:gd name="T32" fmla="*/ 515 w 515"/>
                <a:gd name="T33" fmla="*/ 63 h 585"/>
                <a:gd name="T34" fmla="*/ 498 w 515"/>
                <a:gd name="T35" fmla="*/ 57 h 585"/>
                <a:gd name="T36" fmla="*/ 495 w 515"/>
                <a:gd name="T37" fmla="*/ 34 h 585"/>
                <a:gd name="T38" fmla="*/ 483 w 515"/>
                <a:gd name="T39" fmla="*/ 26 h 585"/>
                <a:gd name="T40" fmla="*/ 458 w 515"/>
                <a:gd name="T41" fmla="*/ 46 h 585"/>
                <a:gd name="T42" fmla="*/ 444 w 515"/>
                <a:gd name="T43" fmla="*/ 34 h 585"/>
                <a:gd name="T44" fmla="*/ 369 w 515"/>
                <a:gd name="T45" fmla="*/ 17 h 585"/>
                <a:gd name="T46" fmla="*/ 340 w 515"/>
                <a:gd name="T47" fmla="*/ 34 h 585"/>
                <a:gd name="T48" fmla="*/ 285 w 515"/>
                <a:gd name="T49" fmla="*/ 40 h 585"/>
                <a:gd name="T50" fmla="*/ 274 w 515"/>
                <a:gd name="T51" fmla="*/ 26 h 585"/>
                <a:gd name="T52" fmla="*/ 274 w 515"/>
                <a:gd name="T53" fmla="*/ 3 h 585"/>
                <a:gd name="T54" fmla="*/ 253 w 515"/>
                <a:gd name="T55" fmla="*/ 0 h 585"/>
                <a:gd name="T56" fmla="*/ 230 w 515"/>
                <a:gd name="T57" fmla="*/ 9 h 585"/>
                <a:gd name="T58" fmla="*/ 185 w 515"/>
                <a:gd name="T59" fmla="*/ 11 h 585"/>
                <a:gd name="T60" fmla="*/ 193 w 515"/>
                <a:gd name="T61" fmla="*/ 61 h 585"/>
                <a:gd name="T62" fmla="*/ 181 w 515"/>
                <a:gd name="T63" fmla="*/ 89 h 585"/>
                <a:gd name="T64" fmla="*/ 124 w 515"/>
                <a:gd name="T65" fmla="*/ 153 h 585"/>
                <a:gd name="T66" fmla="*/ 89 w 515"/>
                <a:gd name="T67" fmla="*/ 233 h 585"/>
                <a:gd name="T68" fmla="*/ 95 w 515"/>
                <a:gd name="T69" fmla="*/ 294 h 585"/>
                <a:gd name="T70" fmla="*/ 75 w 515"/>
                <a:gd name="T71" fmla="*/ 311 h 585"/>
                <a:gd name="T72" fmla="*/ 49 w 515"/>
                <a:gd name="T73" fmla="*/ 311 h 585"/>
                <a:gd name="T74" fmla="*/ 44 w 515"/>
                <a:gd name="T75" fmla="*/ 340 h 585"/>
                <a:gd name="T76" fmla="*/ 15 w 515"/>
                <a:gd name="T77" fmla="*/ 340 h 585"/>
                <a:gd name="T78" fmla="*/ 0 w 515"/>
                <a:gd name="T79" fmla="*/ 360 h 585"/>
                <a:gd name="T80" fmla="*/ 52 w 515"/>
                <a:gd name="T81" fmla="*/ 377 h 585"/>
                <a:gd name="T82" fmla="*/ 121 w 515"/>
                <a:gd name="T83" fmla="*/ 418 h 585"/>
                <a:gd name="T84" fmla="*/ 141 w 515"/>
                <a:gd name="T85" fmla="*/ 447 h 585"/>
                <a:gd name="T86" fmla="*/ 213 w 515"/>
                <a:gd name="T87" fmla="*/ 441 h 585"/>
                <a:gd name="T88" fmla="*/ 222 w 515"/>
                <a:gd name="T89" fmla="*/ 415 h 585"/>
                <a:gd name="T90" fmla="*/ 236 w 515"/>
                <a:gd name="T91" fmla="*/ 421 h 585"/>
                <a:gd name="T92" fmla="*/ 236 w 515"/>
                <a:gd name="T93" fmla="*/ 438 h 585"/>
                <a:gd name="T94" fmla="*/ 245 w 515"/>
                <a:gd name="T95" fmla="*/ 458 h 585"/>
                <a:gd name="T96" fmla="*/ 225 w 515"/>
                <a:gd name="T97" fmla="*/ 484 h 585"/>
                <a:gd name="T98" fmla="*/ 202 w 515"/>
                <a:gd name="T99" fmla="*/ 493 h 585"/>
                <a:gd name="T100" fmla="*/ 216 w 515"/>
                <a:gd name="T101" fmla="*/ 519 h 585"/>
                <a:gd name="T102" fmla="*/ 236 w 515"/>
                <a:gd name="T103" fmla="*/ 519 h 585"/>
                <a:gd name="T104" fmla="*/ 253 w 515"/>
                <a:gd name="T105" fmla="*/ 571 h 585"/>
                <a:gd name="T106" fmla="*/ 294 w 515"/>
                <a:gd name="T107" fmla="*/ 585 h 585"/>
                <a:gd name="T108" fmla="*/ 299 w 515"/>
                <a:gd name="T109" fmla="*/ 571 h 585"/>
                <a:gd name="T110" fmla="*/ 334 w 515"/>
                <a:gd name="T111" fmla="*/ 551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5" h="585">
                  <a:moveTo>
                    <a:pt x="334" y="551"/>
                  </a:moveTo>
                  <a:lnTo>
                    <a:pt x="340" y="490"/>
                  </a:lnTo>
                  <a:lnTo>
                    <a:pt x="397" y="470"/>
                  </a:lnTo>
                  <a:lnTo>
                    <a:pt x="435" y="433"/>
                  </a:lnTo>
                  <a:lnTo>
                    <a:pt x="426" y="352"/>
                  </a:lnTo>
                  <a:lnTo>
                    <a:pt x="449" y="346"/>
                  </a:lnTo>
                  <a:lnTo>
                    <a:pt x="452" y="317"/>
                  </a:lnTo>
                  <a:lnTo>
                    <a:pt x="487" y="317"/>
                  </a:lnTo>
                  <a:lnTo>
                    <a:pt x="492" y="291"/>
                  </a:lnTo>
                  <a:lnTo>
                    <a:pt x="469" y="257"/>
                  </a:lnTo>
                  <a:lnTo>
                    <a:pt x="466" y="236"/>
                  </a:lnTo>
                  <a:lnTo>
                    <a:pt x="489" y="213"/>
                  </a:lnTo>
                  <a:lnTo>
                    <a:pt x="478" y="193"/>
                  </a:lnTo>
                  <a:lnTo>
                    <a:pt x="506" y="150"/>
                  </a:lnTo>
                  <a:lnTo>
                    <a:pt x="506" y="124"/>
                  </a:lnTo>
                  <a:lnTo>
                    <a:pt x="515" y="104"/>
                  </a:lnTo>
                  <a:lnTo>
                    <a:pt x="515" y="63"/>
                  </a:lnTo>
                  <a:lnTo>
                    <a:pt x="498" y="57"/>
                  </a:lnTo>
                  <a:lnTo>
                    <a:pt x="495" y="34"/>
                  </a:lnTo>
                  <a:lnTo>
                    <a:pt x="483" y="26"/>
                  </a:lnTo>
                  <a:lnTo>
                    <a:pt x="458" y="46"/>
                  </a:lnTo>
                  <a:lnTo>
                    <a:pt x="444" y="34"/>
                  </a:lnTo>
                  <a:lnTo>
                    <a:pt x="369" y="17"/>
                  </a:lnTo>
                  <a:lnTo>
                    <a:pt x="340" y="34"/>
                  </a:lnTo>
                  <a:lnTo>
                    <a:pt x="285" y="40"/>
                  </a:lnTo>
                  <a:lnTo>
                    <a:pt x="274" y="26"/>
                  </a:lnTo>
                  <a:lnTo>
                    <a:pt x="274" y="3"/>
                  </a:lnTo>
                  <a:lnTo>
                    <a:pt x="253" y="0"/>
                  </a:lnTo>
                  <a:lnTo>
                    <a:pt x="230" y="9"/>
                  </a:lnTo>
                  <a:lnTo>
                    <a:pt x="185" y="11"/>
                  </a:lnTo>
                  <a:lnTo>
                    <a:pt x="193" y="61"/>
                  </a:lnTo>
                  <a:lnTo>
                    <a:pt x="181" y="89"/>
                  </a:lnTo>
                  <a:lnTo>
                    <a:pt x="124" y="153"/>
                  </a:lnTo>
                  <a:lnTo>
                    <a:pt x="89" y="233"/>
                  </a:lnTo>
                  <a:lnTo>
                    <a:pt x="95" y="294"/>
                  </a:lnTo>
                  <a:lnTo>
                    <a:pt x="75" y="311"/>
                  </a:lnTo>
                  <a:lnTo>
                    <a:pt x="49" y="311"/>
                  </a:lnTo>
                  <a:lnTo>
                    <a:pt x="44" y="340"/>
                  </a:lnTo>
                  <a:lnTo>
                    <a:pt x="15" y="340"/>
                  </a:lnTo>
                  <a:lnTo>
                    <a:pt x="0" y="360"/>
                  </a:lnTo>
                  <a:lnTo>
                    <a:pt x="52" y="377"/>
                  </a:lnTo>
                  <a:lnTo>
                    <a:pt x="121" y="418"/>
                  </a:lnTo>
                  <a:lnTo>
                    <a:pt x="141" y="447"/>
                  </a:lnTo>
                  <a:lnTo>
                    <a:pt x="213" y="441"/>
                  </a:lnTo>
                  <a:lnTo>
                    <a:pt x="222" y="415"/>
                  </a:lnTo>
                  <a:lnTo>
                    <a:pt x="236" y="421"/>
                  </a:lnTo>
                  <a:lnTo>
                    <a:pt x="236" y="438"/>
                  </a:lnTo>
                  <a:lnTo>
                    <a:pt x="245" y="458"/>
                  </a:lnTo>
                  <a:lnTo>
                    <a:pt x="225" y="484"/>
                  </a:lnTo>
                  <a:lnTo>
                    <a:pt x="202" y="493"/>
                  </a:lnTo>
                  <a:lnTo>
                    <a:pt x="216" y="519"/>
                  </a:lnTo>
                  <a:lnTo>
                    <a:pt x="236" y="519"/>
                  </a:lnTo>
                  <a:lnTo>
                    <a:pt x="253" y="571"/>
                  </a:lnTo>
                  <a:lnTo>
                    <a:pt x="294" y="585"/>
                  </a:lnTo>
                  <a:lnTo>
                    <a:pt x="299" y="571"/>
                  </a:lnTo>
                  <a:lnTo>
                    <a:pt x="334" y="551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953" y="2808"/>
              <a:ext cx="515" cy="582"/>
            </a:xfrm>
            <a:custGeom>
              <a:avLst/>
              <a:gdLst>
                <a:gd name="T0" fmla="*/ 334 w 515"/>
                <a:gd name="T1" fmla="*/ 550 h 582"/>
                <a:gd name="T2" fmla="*/ 339 w 515"/>
                <a:gd name="T3" fmla="*/ 489 h 582"/>
                <a:gd name="T4" fmla="*/ 397 w 515"/>
                <a:gd name="T5" fmla="*/ 466 h 582"/>
                <a:gd name="T6" fmla="*/ 434 w 515"/>
                <a:gd name="T7" fmla="*/ 432 h 582"/>
                <a:gd name="T8" fmla="*/ 426 w 515"/>
                <a:gd name="T9" fmla="*/ 351 h 582"/>
                <a:gd name="T10" fmla="*/ 449 w 515"/>
                <a:gd name="T11" fmla="*/ 345 h 582"/>
                <a:gd name="T12" fmla="*/ 451 w 515"/>
                <a:gd name="T13" fmla="*/ 317 h 582"/>
                <a:gd name="T14" fmla="*/ 486 w 515"/>
                <a:gd name="T15" fmla="*/ 314 h 582"/>
                <a:gd name="T16" fmla="*/ 492 w 515"/>
                <a:gd name="T17" fmla="*/ 288 h 582"/>
                <a:gd name="T18" fmla="*/ 469 w 515"/>
                <a:gd name="T19" fmla="*/ 256 h 582"/>
                <a:gd name="T20" fmla="*/ 466 w 515"/>
                <a:gd name="T21" fmla="*/ 236 h 582"/>
                <a:gd name="T22" fmla="*/ 489 w 515"/>
                <a:gd name="T23" fmla="*/ 213 h 582"/>
                <a:gd name="T24" fmla="*/ 477 w 515"/>
                <a:gd name="T25" fmla="*/ 190 h 582"/>
                <a:gd name="T26" fmla="*/ 506 w 515"/>
                <a:gd name="T27" fmla="*/ 150 h 582"/>
                <a:gd name="T28" fmla="*/ 506 w 515"/>
                <a:gd name="T29" fmla="*/ 124 h 582"/>
                <a:gd name="T30" fmla="*/ 515 w 515"/>
                <a:gd name="T31" fmla="*/ 104 h 582"/>
                <a:gd name="T32" fmla="*/ 515 w 515"/>
                <a:gd name="T33" fmla="*/ 61 h 582"/>
                <a:gd name="T34" fmla="*/ 498 w 515"/>
                <a:gd name="T35" fmla="*/ 58 h 582"/>
                <a:gd name="T36" fmla="*/ 494 w 515"/>
                <a:gd name="T37" fmla="*/ 35 h 582"/>
                <a:gd name="T38" fmla="*/ 483 w 515"/>
                <a:gd name="T39" fmla="*/ 26 h 582"/>
                <a:gd name="T40" fmla="*/ 457 w 515"/>
                <a:gd name="T41" fmla="*/ 46 h 582"/>
                <a:gd name="T42" fmla="*/ 443 w 515"/>
                <a:gd name="T43" fmla="*/ 32 h 582"/>
                <a:gd name="T44" fmla="*/ 368 w 515"/>
                <a:gd name="T45" fmla="*/ 18 h 582"/>
                <a:gd name="T46" fmla="*/ 339 w 515"/>
                <a:gd name="T47" fmla="*/ 35 h 582"/>
                <a:gd name="T48" fmla="*/ 285 w 515"/>
                <a:gd name="T49" fmla="*/ 41 h 582"/>
                <a:gd name="T50" fmla="*/ 273 w 515"/>
                <a:gd name="T51" fmla="*/ 26 h 582"/>
                <a:gd name="T52" fmla="*/ 273 w 515"/>
                <a:gd name="T53" fmla="*/ 3 h 582"/>
                <a:gd name="T54" fmla="*/ 253 w 515"/>
                <a:gd name="T55" fmla="*/ 0 h 582"/>
                <a:gd name="T56" fmla="*/ 230 w 515"/>
                <a:gd name="T57" fmla="*/ 9 h 582"/>
                <a:gd name="T58" fmla="*/ 184 w 515"/>
                <a:gd name="T59" fmla="*/ 12 h 582"/>
                <a:gd name="T60" fmla="*/ 193 w 515"/>
                <a:gd name="T61" fmla="*/ 61 h 582"/>
                <a:gd name="T62" fmla="*/ 181 w 515"/>
                <a:gd name="T63" fmla="*/ 89 h 582"/>
                <a:gd name="T64" fmla="*/ 123 w 515"/>
                <a:gd name="T65" fmla="*/ 150 h 582"/>
                <a:gd name="T66" fmla="*/ 89 w 515"/>
                <a:gd name="T67" fmla="*/ 233 h 582"/>
                <a:gd name="T68" fmla="*/ 95 w 515"/>
                <a:gd name="T69" fmla="*/ 291 h 582"/>
                <a:gd name="T70" fmla="*/ 75 w 515"/>
                <a:gd name="T71" fmla="*/ 311 h 582"/>
                <a:gd name="T72" fmla="*/ 49 w 515"/>
                <a:gd name="T73" fmla="*/ 308 h 582"/>
                <a:gd name="T74" fmla="*/ 43 w 515"/>
                <a:gd name="T75" fmla="*/ 337 h 582"/>
                <a:gd name="T76" fmla="*/ 14 w 515"/>
                <a:gd name="T77" fmla="*/ 339 h 582"/>
                <a:gd name="T78" fmla="*/ 0 w 515"/>
                <a:gd name="T79" fmla="*/ 357 h 582"/>
                <a:gd name="T80" fmla="*/ 52 w 515"/>
                <a:gd name="T81" fmla="*/ 377 h 582"/>
                <a:gd name="T82" fmla="*/ 121 w 515"/>
                <a:gd name="T83" fmla="*/ 414 h 582"/>
                <a:gd name="T84" fmla="*/ 141 w 515"/>
                <a:gd name="T85" fmla="*/ 446 h 582"/>
                <a:gd name="T86" fmla="*/ 212 w 515"/>
                <a:gd name="T87" fmla="*/ 441 h 582"/>
                <a:gd name="T88" fmla="*/ 221 w 515"/>
                <a:gd name="T89" fmla="*/ 412 h 582"/>
                <a:gd name="T90" fmla="*/ 236 w 515"/>
                <a:gd name="T91" fmla="*/ 418 h 582"/>
                <a:gd name="T92" fmla="*/ 236 w 515"/>
                <a:gd name="T93" fmla="*/ 438 h 582"/>
                <a:gd name="T94" fmla="*/ 244 w 515"/>
                <a:gd name="T95" fmla="*/ 458 h 582"/>
                <a:gd name="T96" fmla="*/ 224 w 515"/>
                <a:gd name="T97" fmla="*/ 484 h 582"/>
                <a:gd name="T98" fmla="*/ 201 w 515"/>
                <a:gd name="T99" fmla="*/ 492 h 582"/>
                <a:gd name="T100" fmla="*/ 216 w 515"/>
                <a:gd name="T101" fmla="*/ 515 h 582"/>
                <a:gd name="T102" fmla="*/ 236 w 515"/>
                <a:gd name="T103" fmla="*/ 518 h 582"/>
                <a:gd name="T104" fmla="*/ 253 w 515"/>
                <a:gd name="T105" fmla="*/ 570 h 582"/>
                <a:gd name="T106" fmla="*/ 293 w 515"/>
                <a:gd name="T107" fmla="*/ 582 h 582"/>
                <a:gd name="T108" fmla="*/ 299 w 515"/>
                <a:gd name="T109" fmla="*/ 570 h 582"/>
                <a:gd name="T110" fmla="*/ 334 w 515"/>
                <a:gd name="T111" fmla="*/ 55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5" h="582">
                  <a:moveTo>
                    <a:pt x="334" y="550"/>
                  </a:moveTo>
                  <a:lnTo>
                    <a:pt x="339" y="489"/>
                  </a:lnTo>
                  <a:lnTo>
                    <a:pt x="397" y="466"/>
                  </a:lnTo>
                  <a:lnTo>
                    <a:pt x="434" y="432"/>
                  </a:lnTo>
                  <a:lnTo>
                    <a:pt x="426" y="351"/>
                  </a:lnTo>
                  <a:lnTo>
                    <a:pt x="449" y="345"/>
                  </a:lnTo>
                  <a:lnTo>
                    <a:pt x="451" y="317"/>
                  </a:lnTo>
                  <a:lnTo>
                    <a:pt x="486" y="314"/>
                  </a:lnTo>
                  <a:lnTo>
                    <a:pt x="492" y="288"/>
                  </a:lnTo>
                  <a:lnTo>
                    <a:pt x="469" y="256"/>
                  </a:lnTo>
                  <a:lnTo>
                    <a:pt x="466" y="236"/>
                  </a:lnTo>
                  <a:lnTo>
                    <a:pt x="489" y="213"/>
                  </a:lnTo>
                  <a:lnTo>
                    <a:pt x="477" y="190"/>
                  </a:lnTo>
                  <a:lnTo>
                    <a:pt x="506" y="150"/>
                  </a:lnTo>
                  <a:lnTo>
                    <a:pt x="506" y="124"/>
                  </a:lnTo>
                  <a:lnTo>
                    <a:pt x="515" y="104"/>
                  </a:lnTo>
                  <a:lnTo>
                    <a:pt x="515" y="61"/>
                  </a:lnTo>
                  <a:lnTo>
                    <a:pt x="498" y="58"/>
                  </a:lnTo>
                  <a:lnTo>
                    <a:pt x="494" y="35"/>
                  </a:lnTo>
                  <a:lnTo>
                    <a:pt x="483" y="26"/>
                  </a:lnTo>
                  <a:lnTo>
                    <a:pt x="457" y="46"/>
                  </a:lnTo>
                  <a:lnTo>
                    <a:pt x="443" y="32"/>
                  </a:lnTo>
                  <a:lnTo>
                    <a:pt x="368" y="18"/>
                  </a:lnTo>
                  <a:lnTo>
                    <a:pt x="339" y="35"/>
                  </a:lnTo>
                  <a:lnTo>
                    <a:pt x="285" y="41"/>
                  </a:lnTo>
                  <a:lnTo>
                    <a:pt x="273" y="26"/>
                  </a:lnTo>
                  <a:lnTo>
                    <a:pt x="273" y="3"/>
                  </a:lnTo>
                  <a:lnTo>
                    <a:pt x="253" y="0"/>
                  </a:lnTo>
                  <a:lnTo>
                    <a:pt x="230" y="9"/>
                  </a:lnTo>
                  <a:lnTo>
                    <a:pt x="184" y="12"/>
                  </a:lnTo>
                  <a:lnTo>
                    <a:pt x="193" y="61"/>
                  </a:lnTo>
                  <a:lnTo>
                    <a:pt x="181" y="89"/>
                  </a:lnTo>
                  <a:lnTo>
                    <a:pt x="123" y="150"/>
                  </a:lnTo>
                  <a:lnTo>
                    <a:pt x="89" y="233"/>
                  </a:lnTo>
                  <a:lnTo>
                    <a:pt x="95" y="291"/>
                  </a:lnTo>
                  <a:lnTo>
                    <a:pt x="75" y="311"/>
                  </a:lnTo>
                  <a:lnTo>
                    <a:pt x="49" y="308"/>
                  </a:lnTo>
                  <a:lnTo>
                    <a:pt x="43" y="337"/>
                  </a:lnTo>
                  <a:lnTo>
                    <a:pt x="14" y="339"/>
                  </a:lnTo>
                  <a:lnTo>
                    <a:pt x="0" y="357"/>
                  </a:lnTo>
                  <a:lnTo>
                    <a:pt x="52" y="377"/>
                  </a:lnTo>
                  <a:lnTo>
                    <a:pt x="121" y="414"/>
                  </a:lnTo>
                  <a:lnTo>
                    <a:pt x="141" y="446"/>
                  </a:lnTo>
                  <a:lnTo>
                    <a:pt x="212" y="441"/>
                  </a:lnTo>
                  <a:lnTo>
                    <a:pt x="221" y="412"/>
                  </a:lnTo>
                  <a:lnTo>
                    <a:pt x="236" y="418"/>
                  </a:lnTo>
                  <a:lnTo>
                    <a:pt x="236" y="438"/>
                  </a:lnTo>
                  <a:lnTo>
                    <a:pt x="244" y="458"/>
                  </a:lnTo>
                  <a:lnTo>
                    <a:pt x="224" y="484"/>
                  </a:lnTo>
                  <a:lnTo>
                    <a:pt x="201" y="492"/>
                  </a:lnTo>
                  <a:lnTo>
                    <a:pt x="216" y="515"/>
                  </a:lnTo>
                  <a:lnTo>
                    <a:pt x="236" y="518"/>
                  </a:lnTo>
                  <a:lnTo>
                    <a:pt x="253" y="570"/>
                  </a:lnTo>
                  <a:lnTo>
                    <a:pt x="293" y="582"/>
                  </a:lnTo>
                  <a:lnTo>
                    <a:pt x="299" y="570"/>
                  </a:lnTo>
                  <a:lnTo>
                    <a:pt x="334" y="55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953" y="2808"/>
              <a:ext cx="515" cy="582"/>
            </a:xfrm>
            <a:custGeom>
              <a:avLst/>
              <a:gdLst>
                <a:gd name="T0" fmla="*/ 334 w 515"/>
                <a:gd name="T1" fmla="*/ 550 h 582"/>
                <a:gd name="T2" fmla="*/ 339 w 515"/>
                <a:gd name="T3" fmla="*/ 489 h 582"/>
                <a:gd name="T4" fmla="*/ 397 w 515"/>
                <a:gd name="T5" fmla="*/ 466 h 582"/>
                <a:gd name="T6" fmla="*/ 434 w 515"/>
                <a:gd name="T7" fmla="*/ 432 h 582"/>
                <a:gd name="T8" fmla="*/ 426 w 515"/>
                <a:gd name="T9" fmla="*/ 351 h 582"/>
                <a:gd name="T10" fmla="*/ 449 w 515"/>
                <a:gd name="T11" fmla="*/ 345 h 582"/>
                <a:gd name="T12" fmla="*/ 451 w 515"/>
                <a:gd name="T13" fmla="*/ 317 h 582"/>
                <a:gd name="T14" fmla="*/ 486 w 515"/>
                <a:gd name="T15" fmla="*/ 314 h 582"/>
                <a:gd name="T16" fmla="*/ 492 w 515"/>
                <a:gd name="T17" fmla="*/ 288 h 582"/>
                <a:gd name="T18" fmla="*/ 469 w 515"/>
                <a:gd name="T19" fmla="*/ 256 h 582"/>
                <a:gd name="T20" fmla="*/ 466 w 515"/>
                <a:gd name="T21" fmla="*/ 236 h 582"/>
                <a:gd name="T22" fmla="*/ 489 w 515"/>
                <a:gd name="T23" fmla="*/ 213 h 582"/>
                <a:gd name="T24" fmla="*/ 477 w 515"/>
                <a:gd name="T25" fmla="*/ 190 h 582"/>
                <a:gd name="T26" fmla="*/ 506 w 515"/>
                <a:gd name="T27" fmla="*/ 150 h 582"/>
                <a:gd name="T28" fmla="*/ 506 w 515"/>
                <a:gd name="T29" fmla="*/ 124 h 582"/>
                <a:gd name="T30" fmla="*/ 515 w 515"/>
                <a:gd name="T31" fmla="*/ 104 h 582"/>
                <a:gd name="T32" fmla="*/ 515 w 515"/>
                <a:gd name="T33" fmla="*/ 61 h 582"/>
                <a:gd name="T34" fmla="*/ 498 w 515"/>
                <a:gd name="T35" fmla="*/ 58 h 582"/>
                <a:gd name="T36" fmla="*/ 494 w 515"/>
                <a:gd name="T37" fmla="*/ 35 h 582"/>
                <a:gd name="T38" fmla="*/ 483 w 515"/>
                <a:gd name="T39" fmla="*/ 26 h 582"/>
                <a:gd name="T40" fmla="*/ 457 w 515"/>
                <a:gd name="T41" fmla="*/ 46 h 582"/>
                <a:gd name="T42" fmla="*/ 443 w 515"/>
                <a:gd name="T43" fmla="*/ 32 h 582"/>
                <a:gd name="T44" fmla="*/ 368 w 515"/>
                <a:gd name="T45" fmla="*/ 18 h 582"/>
                <a:gd name="T46" fmla="*/ 339 w 515"/>
                <a:gd name="T47" fmla="*/ 35 h 582"/>
                <a:gd name="T48" fmla="*/ 285 w 515"/>
                <a:gd name="T49" fmla="*/ 41 h 582"/>
                <a:gd name="T50" fmla="*/ 273 w 515"/>
                <a:gd name="T51" fmla="*/ 26 h 582"/>
                <a:gd name="T52" fmla="*/ 273 w 515"/>
                <a:gd name="T53" fmla="*/ 3 h 582"/>
                <a:gd name="T54" fmla="*/ 253 w 515"/>
                <a:gd name="T55" fmla="*/ 0 h 582"/>
                <a:gd name="T56" fmla="*/ 230 w 515"/>
                <a:gd name="T57" fmla="*/ 9 h 582"/>
                <a:gd name="T58" fmla="*/ 184 w 515"/>
                <a:gd name="T59" fmla="*/ 12 h 582"/>
                <a:gd name="T60" fmla="*/ 193 w 515"/>
                <a:gd name="T61" fmla="*/ 61 h 582"/>
                <a:gd name="T62" fmla="*/ 181 w 515"/>
                <a:gd name="T63" fmla="*/ 89 h 582"/>
                <a:gd name="T64" fmla="*/ 123 w 515"/>
                <a:gd name="T65" fmla="*/ 150 h 582"/>
                <a:gd name="T66" fmla="*/ 89 w 515"/>
                <a:gd name="T67" fmla="*/ 233 h 582"/>
                <a:gd name="T68" fmla="*/ 95 w 515"/>
                <a:gd name="T69" fmla="*/ 291 h 582"/>
                <a:gd name="T70" fmla="*/ 75 w 515"/>
                <a:gd name="T71" fmla="*/ 311 h 582"/>
                <a:gd name="T72" fmla="*/ 49 w 515"/>
                <a:gd name="T73" fmla="*/ 308 h 582"/>
                <a:gd name="T74" fmla="*/ 43 w 515"/>
                <a:gd name="T75" fmla="*/ 337 h 582"/>
                <a:gd name="T76" fmla="*/ 14 w 515"/>
                <a:gd name="T77" fmla="*/ 339 h 582"/>
                <a:gd name="T78" fmla="*/ 0 w 515"/>
                <a:gd name="T79" fmla="*/ 357 h 582"/>
                <a:gd name="T80" fmla="*/ 52 w 515"/>
                <a:gd name="T81" fmla="*/ 377 h 582"/>
                <a:gd name="T82" fmla="*/ 121 w 515"/>
                <a:gd name="T83" fmla="*/ 414 h 582"/>
                <a:gd name="T84" fmla="*/ 141 w 515"/>
                <a:gd name="T85" fmla="*/ 446 h 582"/>
                <a:gd name="T86" fmla="*/ 212 w 515"/>
                <a:gd name="T87" fmla="*/ 441 h 582"/>
                <a:gd name="T88" fmla="*/ 221 w 515"/>
                <a:gd name="T89" fmla="*/ 412 h 582"/>
                <a:gd name="T90" fmla="*/ 236 w 515"/>
                <a:gd name="T91" fmla="*/ 418 h 582"/>
                <a:gd name="T92" fmla="*/ 236 w 515"/>
                <a:gd name="T93" fmla="*/ 438 h 582"/>
                <a:gd name="T94" fmla="*/ 244 w 515"/>
                <a:gd name="T95" fmla="*/ 458 h 582"/>
                <a:gd name="T96" fmla="*/ 224 w 515"/>
                <a:gd name="T97" fmla="*/ 484 h 582"/>
                <a:gd name="T98" fmla="*/ 201 w 515"/>
                <a:gd name="T99" fmla="*/ 492 h 582"/>
                <a:gd name="T100" fmla="*/ 216 w 515"/>
                <a:gd name="T101" fmla="*/ 515 h 582"/>
                <a:gd name="T102" fmla="*/ 236 w 515"/>
                <a:gd name="T103" fmla="*/ 518 h 582"/>
                <a:gd name="T104" fmla="*/ 253 w 515"/>
                <a:gd name="T105" fmla="*/ 570 h 582"/>
                <a:gd name="T106" fmla="*/ 293 w 515"/>
                <a:gd name="T107" fmla="*/ 582 h 582"/>
                <a:gd name="T108" fmla="*/ 299 w 515"/>
                <a:gd name="T109" fmla="*/ 570 h 582"/>
                <a:gd name="T110" fmla="*/ 334 w 515"/>
                <a:gd name="T111" fmla="*/ 55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5" h="582">
                  <a:moveTo>
                    <a:pt x="334" y="550"/>
                  </a:moveTo>
                  <a:lnTo>
                    <a:pt x="339" y="489"/>
                  </a:lnTo>
                  <a:lnTo>
                    <a:pt x="397" y="466"/>
                  </a:lnTo>
                  <a:lnTo>
                    <a:pt x="434" y="432"/>
                  </a:lnTo>
                  <a:lnTo>
                    <a:pt x="426" y="351"/>
                  </a:lnTo>
                  <a:lnTo>
                    <a:pt x="449" y="345"/>
                  </a:lnTo>
                  <a:lnTo>
                    <a:pt x="451" y="317"/>
                  </a:lnTo>
                  <a:lnTo>
                    <a:pt x="486" y="314"/>
                  </a:lnTo>
                  <a:lnTo>
                    <a:pt x="492" y="288"/>
                  </a:lnTo>
                  <a:lnTo>
                    <a:pt x="469" y="256"/>
                  </a:lnTo>
                  <a:lnTo>
                    <a:pt x="466" y="236"/>
                  </a:lnTo>
                  <a:lnTo>
                    <a:pt x="489" y="213"/>
                  </a:lnTo>
                  <a:lnTo>
                    <a:pt x="477" y="190"/>
                  </a:lnTo>
                  <a:lnTo>
                    <a:pt x="506" y="150"/>
                  </a:lnTo>
                  <a:lnTo>
                    <a:pt x="506" y="124"/>
                  </a:lnTo>
                  <a:lnTo>
                    <a:pt x="515" y="104"/>
                  </a:lnTo>
                  <a:lnTo>
                    <a:pt x="515" y="61"/>
                  </a:lnTo>
                  <a:lnTo>
                    <a:pt x="498" y="58"/>
                  </a:lnTo>
                  <a:lnTo>
                    <a:pt x="494" y="35"/>
                  </a:lnTo>
                  <a:lnTo>
                    <a:pt x="483" y="26"/>
                  </a:lnTo>
                  <a:lnTo>
                    <a:pt x="457" y="46"/>
                  </a:lnTo>
                  <a:lnTo>
                    <a:pt x="443" y="32"/>
                  </a:lnTo>
                  <a:lnTo>
                    <a:pt x="368" y="18"/>
                  </a:lnTo>
                  <a:lnTo>
                    <a:pt x="339" y="35"/>
                  </a:lnTo>
                  <a:lnTo>
                    <a:pt x="285" y="41"/>
                  </a:lnTo>
                  <a:lnTo>
                    <a:pt x="273" y="26"/>
                  </a:lnTo>
                  <a:lnTo>
                    <a:pt x="273" y="3"/>
                  </a:lnTo>
                  <a:lnTo>
                    <a:pt x="253" y="0"/>
                  </a:lnTo>
                  <a:lnTo>
                    <a:pt x="230" y="9"/>
                  </a:lnTo>
                  <a:lnTo>
                    <a:pt x="184" y="12"/>
                  </a:lnTo>
                  <a:lnTo>
                    <a:pt x="193" y="61"/>
                  </a:lnTo>
                  <a:lnTo>
                    <a:pt x="181" y="89"/>
                  </a:lnTo>
                  <a:lnTo>
                    <a:pt x="123" y="150"/>
                  </a:lnTo>
                  <a:lnTo>
                    <a:pt x="89" y="233"/>
                  </a:lnTo>
                  <a:lnTo>
                    <a:pt x="95" y="291"/>
                  </a:lnTo>
                  <a:lnTo>
                    <a:pt x="75" y="311"/>
                  </a:lnTo>
                  <a:lnTo>
                    <a:pt x="49" y="308"/>
                  </a:lnTo>
                  <a:lnTo>
                    <a:pt x="43" y="337"/>
                  </a:lnTo>
                  <a:lnTo>
                    <a:pt x="14" y="339"/>
                  </a:lnTo>
                  <a:lnTo>
                    <a:pt x="0" y="357"/>
                  </a:lnTo>
                  <a:lnTo>
                    <a:pt x="52" y="377"/>
                  </a:lnTo>
                  <a:lnTo>
                    <a:pt x="121" y="414"/>
                  </a:lnTo>
                  <a:lnTo>
                    <a:pt x="141" y="446"/>
                  </a:lnTo>
                  <a:lnTo>
                    <a:pt x="212" y="441"/>
                  </a:lnTo>
                  <a:lnTo>
                    <a:pt x="221" y="412"/>
                  </a:lnTo>
                  <a:lnTo>
                    <a:pt x="236" y="418"/>
                  </a:lnTo>
                  <a:lnTo>
                    <a:pt x="236" y="438"/>
                  </a:lnTo>
                  <a:lnTo>
                    <a:pt x="244" y="458"/>
                  </a:lnTo>
                  <a:lnTo>
                    <a:pt x="224" y="484"/>
                  </a:lnTo>
                  <a:lnTo>
                    <a:pt x="201" y="492"/>
                  </a:lnTo>
                  <a:lnTo>
                    <a:pt x="216" y="515"/>
                  </a:lnTo>
                  <a:lnTo>
                    <a:pt x="236" y="518"/>
                  </a:lnTo>
                  <a:lnTo>
                    <a:pt x="253" y="570"/>
                  </a:lnTo>
                  <a:lnTo>
                    <a:pt x="293" y="582"/>
                  </a:lnTo>
                  <a:lnTo>
                    <a:pt x="299" y="570"/>
                  </a:lnTo>
                  <a:lnTo>
                    <a:pt x="334" y="5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3120" y="2990"/>
              <a:ext cx="800" cy="913"/>
            </a:xfrm>
            <a:custGeom>
              <a:avLst/>
              <a:gdLst>
                <a:gd name="T0" fmla="*/ 76 w 800"/>
                <a:gd name="T1" fmla="*/ 712 h 913"/>
                <a:gd name="T2" fmla="*/ 102 w 800"/>
                <a:gd name="T3" fmla="*/ 718 h 913"/>
                <a:gd name="T4" fmla="*/ 144 w 800"/>
                <a:gd name="T5" fmla="*/ 708 h 913"/>
                <a:gd name="T6" fmla="*/ 186 w 800"/>
                <a:gd name="T7" fmla="*/ 720 h 913"/>
                <a:gd name="T8" fmla="*/ 209 w 800"/>
                <a:gd name="T9" fmla="*/ 748 h 913"/>
                <a:gd name="T10" fmla="*/ 225 w 800"/>
                <a:gd name="T11" fmla="*/ 736 h 913"/>
                <a:gd name="T12" fmla="*/ 239 w 800"/>
                <a:gd name="T13" fmla="*/ 745 h 913"/>
                <a:gd name="T14" fmla="*/ 265 w 800"/>
                <a:gd name="T15" fmla="*/ 751 h 913"/>
                <a:gd name="T16" fmla="*/ 300 w 800"/>
                <a:gd name="T17" fmla="*/ 821 h 913"/>
                <a:gd name="T18" fmla="*/ 438 w 800"/>
                <a:gd name="T19" fmla="*/ 873 h 913"/>
                <a:gd name="T20" fmla="*/ 480 w 800"/>
                <a:gd name="T21" fmla="*/ 882 h 913"/>
                <a:gd name="T22" fmla="*/ 503 w 800"/>
                <a:gd name="T23" fmla="*/ 897 h 913"/>
                <a:gd name="T24" fmla="*/ 542 w 800"/>
                <a:gd name="T25" fmla="*/ 901 h 913"/>
                <a:gd name="T26" fmla="*/ 558 w 800"/>
                <a:gd name="T27" fmla="*/ 913 h 913"/>
                <a:gd name="T28" fmla="*/ 571 w 800"/>
                <a:gd name="T29" fmla="*/ 910 h 913"/>
                <a:gd name="T30" fmla="*/ 574 w 800"/>
                <a:gd name="T31" fmla="*/ 879 h 913"/>
                <a:gd name="T32" fmla="*/ 558 w 800"/>
                <a:gd name="T33" fmla="*/ 870 h 913"/>
                <a:gd name="T34" fmla="*/ 529 w 800"/>
                <a:gd name="T35" fmla="*/ 839 h 913"/>
                <a:gd name="T36" fmla="*/ 532 w 800"/>
                <a:gd name="T37" fmla="*/ 769 h 913"/>
                <a:gd name="T38" fmla="*/ 516 w 800"/>
                <a:gd name="T39" fmla="*/ 687 h 913"/>
                <a:gd name="T40" fmla="*/ 496 w 800"/>
                <a:gd name="T41" fmla="*/ 665 h 913"/>
                <a:gd name="T42" fmla="*/ 519 w 800"/>
                <a:gd name="T43" fmla="*/ 635 h 913"/>
                <a:gd name="T44" fmla="*/ 624 w 800"/>
                <a:gd name="T45" fmla="*/ 491 h 913"/>
                <a:gd name="T46" fmla="*/ 689 w 800"/>
                <a:gd name="T47" fmla="*/ 397 h 913"/>
                <a:gd name="T48" fmla="*/ 800 w 800"/>
                <a:gd name="T49" fmla="*/ 287 h 913"/>
                <a:gd name="T50" fmla="*/ 760 w 800"/>
                <a:gd name="T51" fmla="*/ 247 h 913"/>
                <a:gd name="T52" fmla="*/ 734 w 800"/>
                <a:gd name="T53" fmla="*/ 217 h 913"/>
                <a:gd name="T54" fmla="*/ 702 w 800"/>
                <a:gd name="T55" fmla="*/ 226 h 913"/>
                <a:gd name="T56" fmla="*/ 672 w 800"/>
                <a:gd name="T57" fmla="*/ 220 h 913"/>
                <a:gd name="T58" fmla="*/ 633 w 800"/>
                <a:gd name="T59" fmla="*/ 272 h 913"/>
                <a:gd name="T60" fmla="*/ 516 w 800"/>
                <a:gd name="T61" fmla="*/ 275 h 913"/>
                <a:gd name="T62" fmla="*/ 496 w 800"/>
                <a:gd name="T63" fmla="*/ 260 h 913"/>
                <a:gd name="T64" fmla="*/ 500 w 800"/>
                <a:gd name="T65" fmla="*/ 245 h 913"/>
                <a:gd name="T66" fmla="*/ 454 w 800"/>
                <a:gd name="T67" fmla="*/ 241 h 913"/>
                <a:gd name="T68" fmla="*/ 428 w 800"/>
                <a:gd name="T69" fmla="*/ 214 h 913"/>
                <a:gd name="T70" fmla="*/ 431 w 800"/>
                <a:gd name="T71" fmla="*/ 183 h 913"/>
                <a:gd name="T72" fmla="*/ 473 w 800"/>
                <a:gd name="T73" fmla="*/ 183 h 913"/>
                <a:gd name="T74" fmla="*/ 464 w 800"/>
                <a:gd name="T75" fmla="*/ 128 h 913"/>
                <a:gd name="T76" fmla="*/ 376 w 800"/>
                <a:gd name="T77" fmla="*/ 98 h 913"/>
                <a:gd name="T78" fmla="*/ 346 w 800"/>
                <a:gd name="T79" fmla="*/ 58 h 913"/>
                <a:gd name="T80" fmla="*/ 359 w 800"/>
                <a:gd name="T81" fmla="*/ 40 h 913"/>
                <a:gd name="T82" fmla="*/ 310 w 800"/>
                <a:gd name="T83" fmla="*/ 0 h 913"/>
                <a:gd name="T84" fmla="*/ 268 w 800"/>
                <a:gd name="T85" fmla="*/ 31 h 913"/>
                <a:gd name="T86" fmla="*/ 239 w 800"/>
                <a:gd name="T87" fmla="*/ 15 h 913"/>
                <a:gd name="T88" fmla="*/ 229 w 800"/>
                <a:gd name="T89" fmla="*/ 28 h 913"/>
                <a:gd name="T90" fmla="*/ 223 w 800"/>
                <a:gd name="T91" fmla="*/ 83 h 913"/>
                <a:gd name="T92" fmla="*/ 183 w 800"/>
                <a:gd name="T93" fmla="*/ 101 h 913"/>
                <a:gd name="T94" fmla="*/ 164 w 800"/>
                <a:gd name="T95" fmla="*/ 147 h 913"/>
                <a:gd name="T96" fmla="*/ 98 w 800"/>
                <a:gd name="T97" fmla="*/ 171 h 913"/>
                <a:gd name="T98" fmla="*/ 92 w 800"/>
                <a:gd name="T99" fmla="*/ 192 h 913"/>
                <a:gd name="T100" fmla="*/ 53 w 800"/>
                <a:gd name="T101" fmla="*/ 196 h 913"/>
                <a:gd name="T102" fmla="*/ 20 w 800"/>
                <a:gd name="T103" fmla="*/ 247 h 913"/>
                <a:gd name="T104" fmla="*/ 20 w 800"/>
                <a:gd name="T105" fmla="*/ 278 h 913"/>
                <a:gd name="T106" fmla="*/ 4 w 800"/>
                <a:gd name="T107" fmla="*/ 323 h 913"/>
                <a:gd name="T108" fmla="*/ 17 w 800"/>
                <a:gd name="T109" fmla="*/ 409 h 913"/>
                <a:gd name="T110" fmla="*/ 0 w 800"/>
                <a:gd name="T111" fmla="*/ 440 h 913"/>
                <a:gd name="T112" fmla="*/ 10 w 800"/>
                <a:gd name="T113" fmla="*/ 473 h 913"/>
                <a:gd name="T114" fmla="*/ 4 w 800"/>
                <a:gd name="T115" fmla="*/ 516 h 913"/>
                <a:gd name="T116" fmla="*/ 56 w 800"/>
                <a:gd name="T117" fmla="*/ 540 h 913"/>
                <a:gd name="T118" fmla="*/ 66 w 800"/>
                <a:gd name="T119" fmla="*/ 592 h 913"/>
                <a:gd name="T120" fmla="*/ 53 w 800"/>
                <a:gd name="T121" fmla="*/ 617 h 913"/>
                <a:gd name="T122" fmla="*/ 85 w 800"/>
                <a:gd name="T123" fmla="*/ 672 h 913"/>
                <a:gd name="T124" fmla="*/ 76 w 800"/>
                <a:gd name="T125" fmla="*/ 71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0" h="913">
                  <a:moveTo>
                    <a:pt x="76" y="712"/>
                  </a:moveTo>
                  <a:lnTo>
                    <a:pt x="102" y="718"/>
                  </a:lnTo>
                  <a:lnTo>
                    <a:pt x="144" y="708"/>
                  </a:lnTo>
                  <a:lnTo>
                    <a:pt x="186" y="720"/>
                  </a:lnTo>
                  <a:lnTo>
                    <a:pt x="209" y="748"/>
                  </a:lnTo>
                  <a:lnTo>
                    <a:pt x="225" y="736"/>
                  </a:lnTo>
                  <a:lnTo>
                    <a:pt x="239" y="745"/>
                  </a:lnTo>
                  <a:lnTo>
                    <a:pt x="265" y="751"/>
                  </a:lnTo>
                  <a:lnTo>
                    <a:pt x="300" y="821"/>
                  </a:lnTo>
                  <a:lnTo>
                    <a:pt x="438" y="873"/>
                  </a:lnTo>
                  <a:lnTo>
                    <a:pt x="480" y="882"/>
                  </a:lnTo>
                  <a:lnTo>
                    <a:pt x="503" y="897"/>
                  </a:lnTo>
                  <a:lnTo>
                    <a:pt x="542" y="901"/>
                  </a:lnTo>
                  <a:lnTo>
                    <a:pt x="558" y="913"/>
                  </a:lnTo>
                  <a:lnTo>
                    <a:pt x="571" y="910"/>
                  </a:lnTo>
                  <a:lnTo>
                    <a:pt x="574" y="879"/>
                  </a:lnTo>
                  <a:lnTo>
                    <a:pt x="558" y="870"/>
                  </a:lnTo>
                  <a:lnTo>
                    <a:pt x="529" y="839"/>
                  </a:lnTo>
                  <a:lnTo>
                    <a:pt x="532" y="769"/>
                  </a:lnTo>
                  <a:lnTo>
                    <a:pt x="516" y="687"/>
                  </a:lnTo>
                  <a:lnTo>
                    <a:pt x="496" y="665"/>
                  </a:lnTo>
                  <a:lnTo>
                    <a:pt x="519" y="635"/>
                  </a:lnTo>
                  <a:lnTo>
                    <a:pt x="624" y="491"/>
                  </a:lnTo>
                  <a:lnTo>
                    <a:pt x="689" y="397"/>
                  </a:lnTo>
                  <a:lnTo>
                    <a:pt x="800" y="287"/>
                  </a:lnTo>
                  <a:lnTo>
                    <a:pt x="760" y="247"/>
                  </a:lnTo>
                  <a:lnTo>
                    <a:pt x="734" y="217"/>
                  </a:lnTo>
                  <a:lnTo>
                    <a:pt x="702" y="226"/>
                  </a:lnTo>
                  <a:lnTo>
                    <a:pt x="672" y="220"/>
                  </a:lnTo>
                  <a:lnTo>
                    <a:pt x="633" y="272"/>
                  </a:lnTo>
                  <a:lnTo>
                    <a:pt x="516" y="275"/>
                  </a:lnTo>
                  <a:lnTo>
                    <a:pt x="496" y="260"/>
                  </a:lnTo>
                  <a:lnTo>
                    <a:pt x="500" y="245"/>
                  </a:lnTo>
                  <a:lnTo>
                    <a:pt x="454" y="241"/>
                  </a:lnTo>
                  <a:lnTo>
                    <a:pt x="428" y="214"/>
                  </a:lnTo>
                  <a:lnTo>
                    <a:pt x="431" y="183"/>
                  </a:lnTo>
                  <a:lnTo>
                    <a:pt x="473" y="183"/>
                  </a:lnTo>
                  <a:lnTo>
                    <a:pt x="464" y="128"/>
                  </a:lnTo>
                  <a:lnTo>
                    <a:pt x="376" y="98"/>
                  </a:lnTo>
                  <a:lnTo>
                    <a:pt x="346" y="58"/>
                  </a:lnTo>
                  <a:lnTo>
                    <a:pt x="359" y="40"/>
                  </a:lnTo>
                  <a:lnTo>
                    <a:pt x="310" y="0"/>
                  </a:lnTo>
                  <a:lnTo>
                    <a:pt x="268" y="31"/>
                  </a:lnTo>
                  <a:lnTo>
                    <a:pt x="239" y="15"/>
                  </a:lnTo>
                  <a:lnTo>
                    <a:pt x="229" y="28"/>
                  </a:lnTo>
                  <a:lnTo>
                    <a:pt x="223" y="83"/>
                  </a:lnTo>
                  <a:lnTo>
                    <a:pt x="183" y="101"/>
                  </a:lnTo>
                  <a:lnTo>
                    <a:pt x="164" y="147"/>
                  </a:lnTo>
                  <a:lnTo>
                    <a:pt x="98" y="171"/>
                  </a:lnTo>
                  <a:lnTo>
                    <a:pt x="92" y="192"/>
                  </a:lnTo>
                  <a:lnTo>
                    <a:pt x="53" y="196"/>
                  </a:lnTo>
                  <a:lnTo>
                    <a:pt x="20" y="247"/>
                  </a:lnTo>
                  <a:lnTo>
                    <a:pt x="20" y="278"/>
                  </a:lnTo>
                  <a:lnTo>
                    <a:pt x="4" y="323"/>
                  </a:lnTo>
                  <a:lnTo>
                    <a:pt x="17" y="409"/>
                  </a:lnTo>
                  <a:lnTo>
                    <a:pt x="0" y="440"/>
                  </a:lnTo>
                  <a:lnTo>
                    <a:pt x="10" y="473"/>
                  </a:lnTo>
                  <a:lnTo>
                    <a:pt x="4" y="516"/>
                  </a:lnTo>
                  <a:lnTo>
                    <a:pt x="56" y="540"/>
                  </a:lnTo>
                  <a:lnTo>
                    <a:pt x="66" y="592"/>
                  </a:lnTo>
                  <a:lnTo>
                    <a:pt x="53" y="617"/>
                  </a:lnTo>
                  <a:lnTo>
                    <a:pt x="85" y="672"/>
                  </a:lnTo>
                  <a:lnTo>
                    <a:pt x="76" y="712"/>
                  </a:ln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3120" y="2990"/>
              <a:ext cx="800" cy="913"/>
            </a:xfrm>
            <a:custGeom>
              <a:avLst/>
              <a:gdLst>
                <a:gd name="T0" fmla="*/ 76 w 800"/>
                <a:gd name="T1" fmla="*/ 712 h 913"/>
                <a:gd name="T2" fmla="*/ 102 w 800"/>
                <a:gd name="T3" fmla="*/ 718 h 913"/>
                <a:gd name="T4" fmla="*/ 144 w 800"/>
                <a:gd name="T5" fmla="*/ 708 h 913"/>
                <a:gd name="T6" fmla="*/ 186 w 800"/>
                <a:gd name="T7" fmla="*/ 720 h 913"/>
                <a:gd name="T8" fmla="*/ 209 w 800"/>
                <a:gd name="T9" fmla="*/ 748 h 913"/>
                <a:gd name="T10" fmla="*/ 225 w 800"/>
                <a:gd name="T11" fmla="*/ 736 h 913"/>
                <a:gd name="T12" fmla="*/ 239 w 800"/>
                <a:gd name="T13" fmla="*/ 745 h 913"/>
                <a:gd name="T14" fmla="*/ 265 w 800"/>
                <a:gd name="T15" fmla="*/ 751 h 913"/>
                <a:gd name="T16" fmla="*/ 300 w 800"/>
                <a:gd name="T17" fmla="*/ 821 h 913"/>
                <a:gd name="T18" fmla="*/ 438 w 800"/>
                <a:gd name="T19" fmla="*/ 873 h 913"/>
                <a:gd name="T20" fmla="*/ 480 w 800"/>
                <a:gd name="T21" fmla="*/ 882 h 913"/>
                <a:gd name="T22" fmla="*/ 503 w 800"/>
                <a:gd name="T23" fmla="*/ 897 h 913"/>
                <a:gd name="T24" fmla="*/ 542 w 800"/>
                <a:gd name="T25" fmla="*/ 901 h 913"/>
                <a:gd name="T26" fmla="*/ 558 w 800"/>
                <a:gd name="T27" fmla="*/ 913 h 913"/>
                <a:gd name="T28" fmla="*/ 571 w 800"/>
                <a:gd name="T29" fmla="*/ 910 h 913"/>
                <a:gd name="T30" fmla="*/ 574 w 800"/>
                <a:gd name="T31" fmla="*/ 879 h 913"/>
                <a:gd name="T32" fmla="*/ 558 w 800"/>
                <a:gd name="T33" fmla="*/ 870 h 913"/>
                <a:gd name="T34" fmla="*/ 529 w 800"/>
                <a:gd name="T35" fmla="*/ 839 h 913"/>
                <a:gd name="T36" fmla="*/ 532 w 800"/>
                <a:gd name="T37" fmla="*/ 769 h 913"/>
                <a:gd name="T38" fmla="*/ 516 w 800"/>
                <a:gd name="T39" fmla="*/ 687 h 913"/>
                <a:gd name="T40" fmla="*/ 496 w 800"/>
                <a:gd name="T41" fmla="*/ 665 h 913"/>
                <a:gd name="T42" fmla="*/ 519 w 800"/>
                <a:gd name="T43" fmla="*/ 635 h 913"/>
                <a:gd name="T44" fmla="*/ 624 w 800"/>
                <a:gd name="T45" fmla="*/ 491 h 913"/>
                <a:gd name="T46" fmla="*/ 689 w 800"/>
                <a:gd name="T47" fmla="*/ 397 h 913"/>
                <a:gd name="T48" fmla="*/ 800 w 800"/>
                <a:gd name="T49" fmla="*/ 287 h 913"/>
                <a:gd name="T50" fmla="*/ 760 w 800"/>
                <a:gd name="T51" fmla="*/ 247 h 913"/>
                <a:gd name="T52" fmla="*/ 734 w 800"/>
                <a:gd name="T53" fmla="*/ 217 h 913"/>
                <a:gd name="T54" fmla="*/ 702 w 800"/>
                <a:gd name="T55" fmla="*/ 226 h 913"/>
                <a:gd name="T56" fmla="*/ 672 w 800"/>
                <a:gd name="T57" fmla="*/ 220 h 913"/>
                <a:gd name="T58" fmla="*/ 633 w 800"/>
                <a:gd name="T59" fmla="*/ 272 h 913"/>
                <a:gd name="T60" fmla="*/ 516 w 800"/>
                <a:gd name="T61" fmla="*/ 275 h 913"/>
                <a:gd name="T62" fmla="*/ 496 w 800"/>
                <a:gd name="T63" fmla="*/ 260 h 913"/>
                <a:gd name="T64" fmla="*/ 500 w 800"/>
                <a:gd name="T65" fmla="*/ 245 h 913"/>
                <a:gd name="T66" fmla="*/ 454 w 800"/>
                <a:gd name="T67" fmla="*/ 241 h 913"/>
                <a:gd name="T68" fmla="*/ 428 w 800"/>
                <a:gd name="T69" fmla="*/ 214 h 913"/>
                <a:gd name="T70" fmla="*/ 431 w 800"/>
                <a:gd name="T71" fmla="*/ 183 h 913"/>
                <a:gd name="T72" fmla="*/ 473 w 800"/>
                <a:gd name="T73" fmla="*/ 183 h 913"/>
                <a:gd name="T74" fmla="*/ 464 w 800"/>
                <a:gd name="T75" fmla="*/ 128 h 913"/>
                <a:gd name="T76" fmla="*/ 376 w 800"/>
                <a:gd name="T77" fmla="*/ 98 h 913"/>
                <a:gd name="T78" fmla="*/ 346 w 800"/>
                <a:gd name="T79" fmla="*/ 58 h 913"/>
                <a:gd name="T80" fmla="*/ 359 w 800"/>
                <a:gd name="T81" fmla="*/ 40 h 913"/>
                <a:gd name="T82" fmla="*/ 310 w 800"/>
                <a:gd name="T83" fmla="*/ 0 h 913"/>
                <a:gd name="T84" fmla="*/ 268 w 800"/>
                <a:gd name="T85" fmla="*/ 31 h 913"/>
                <a:gd name="T86" fmla="*/ 239 w 800"/>
                <a:gd name="T87" fmla="*/ 15 h 913"/>
                <a:gd name="T88" fmla="*/ 229 w 800"/>
                <a:gd name="T89" fmla="*/ 28 h 913"/>
                <a:gd name="T90" fmla="*/ 223 w 800"/>
                <a:gd name="T91" fmla="*/ 83 h 913"/>
                <a:gd name="T92" fmla="*/ 183 w 800"/>
                <a:gd name="T93" fmla="*/ 101 h 913"/>
                <a:gd name="T94" fmla="*/ 164 w 800"/>
                <a:gd name="T95" fmla="*/ 147 h 913"/>
                <a:gd name="T96" fmla="*/ 98 w 800"/>
                <a:gd name="T97" fmla="*/ 171 h 913"/>
                <a:gd name="T98" fmla="*/ 92 w 800"/>
                <a:gd name="T99" fmla="*/ 192 h 913"/>
                <a:gd name="T100" fmla="*/ 53 w 800"/>
                <a:gd name="T101" fmla="*/ 196 h 913"/>
                <a:gd name="T102" fmla="*/ 20 w 800"/>
                <a:gd name="T103" fmla="*/ 247 h 913"/>
                <a:gd name="T104" fmla="*/ 20 w 800"/>
                <a:gd name="T105" fmla="*/ 278 h 913"/>
                <a:gd name="T106" fmla="*/ 4 w 800"/>
                <a:gd name="T107" fmla="*/ 323 h 913"/>
                <a:gd name="T108" fmla="*/ 17 w 800"/>
                <a:gd name="T109" fmla="*/ 409 h 913"/>
                <a:gd name="T110" fmla="*/ 0 w 800"/>
                <a:gd name="T111" fmla="*/ 440 h 913"/>
                <a:gd name="T112" fmla="*/ 10 w 800"/>
                <a:gd name="T113" fmla="*/ 473 h 913"/>
                <a:gd name="T114" fmla="*/ 4 w 800"/>
                <a:gd name="T115" fmla="*/ 516 h 913"/>
                <a:gd name="T116" fmla="*/ 56 w 800"/>
                <a:gd name="T117" fmla="*/ 540 h 913"/>
                <a:gd name="T118" fmla="*/ 66 w 800"/>
                <a:gd name="T119" fmla="*/ 592 h 913"/>
                <a:gd name="T120" fmla="*/ 53 w 800"/>
                <a:gd name="T121" fmla="*/ 617 h 913"/>
                <a:gd name="T122" fmla="*/ 85 w 800"/>
                <a:gd name="T123" fmla="*/ 672 h 913"/>
                <a:gd name="T124" fmla="*/ 76 w 800"/>
                <a:gd name="T125" fmla="*/ 71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0" h="913">
                  <a:moveTo>
                    <a:pt x="76" y="712"/>
                  </a:moveTo>
                  <a:lnTo>
                    <a:pt x="102" y="718"/>
                  </a:lnTo>
                  <a:lnTo>
                    <a:pt x="144" y="708"/>
                  </a:lnTo>
                  <a:lnTo>
                    <a:pt x="186" y="720"/>
                  </a:lnTo>
                  <a:lnTo>
                    <a:pt x="209" y="748"/>
                  </a:lnTo>
                  <a:lnTo>
                    <a:pt x="225" y="736"/>
                  </a:lnTo>
                  <a:lnTo>
                    <a:pt x="239" y="745"/>
                  </a:lnTo>
                  <a:lnTo>
                    <a:pt x="265" y="751"/>
                  </a:lnTo>
                  <a:lnTo>
                    <a:pt x="300" y="821"/>
                  </a:lnTo>
                  <a:lnTo>
                    <a:pt x="438" y="873"/>
                  </a:lnTo>
                  <a:lnTo>
                    <a:pt x="480" y="882"/>
                  </a:lnTo>
                  <a:lnTo>
                    <a:pt x="503" y="897"/>
                  </a:lnTo>
                  <a:lnTo>
                    <a:pt x="542" y="901"/>
                  </a:lnTo>
                  <a:lnTo>
                    <a:pt x="558" y="913"/>
                  </a:lnTo>
                  <a:lnTo>
                    <a:pt x="571" y="910"/>
                  </a:lnTo>
                  <a:lnTo>
                    <a:pt x="574" y="879"/>
                  </a:lnTo>
                  <a:lnTo>
                    <a:pt x="558" y="870"/>
                  </a:lnTo>
                  <a:lnTo>
                    <a:pt x="529" y="839"/>
                  </a:lnTo>
                  <a:lnTo>
                    <a:pt x="532" y="769"/>
                  </a:lnTo>
                  <a:lnTo>
                    <a:pt x="516" y="687"/>
                  </a:lnTo>
                  <a:lnTo>
                    <a:pt x="496" y="665"/>
                  </a:lnTo>
                  <a:lnTo>
                    <a:pt x="519" y="635"/>
                  </a:lnTo>
                  <a:lnTo>
                    <a:pt x="624" y="491"/>
                  </a:lnTo>
                  <a:lnTo>
                    <a:pt x="689" y="397"/>
                  </a:lnTo>
                  <a:lnTo>
                    <a:pt x="800" y="287"/>
                  </a:lnTo>
                  <a:lnTo>
                    <a:pt x="760" y="247"/>
                  </a:lnTo>
                  <a:lnTo>
                    <a:pt x="734" y="217"/>
                  </a:lnTo>
                  <a:lnTo>
                    <a:pt x="702" y="226"/>
                  </a:lnTo>
                  <a:lnTo>
                    <a:pt x="672" y="220"/>
                  </a:lnTo>
                  <a:lnTo>
                    <a:pt x="633" y="272"/>
                  </a:lnTo>
                  <a:lnTo>
                    <a:pt x="516" y="275"/>
                  </a:lnTo>
                  <a:lnTo>
                    <a:pt x="496" y="260"/>
                  </a:lnTo>
                  <a:lnTo>
                    <a:pt x="500" y="245"/>
                  </a:lnTo>
                  <a:lnTo>
                    <a:pt x="454" y="241"/>
                  </a:lnTo>
                  <a:lnTo>
                    <a:pt x="428" y="214"/>
                  </a:lnTo>
                  <a:lnTo>
                    <a:pt x="431" y="183"/>
                  </a:lnTo>
                  <a:lnTo>
                    <a:pt x="473" y="183"/>
                  </a:lnTo>
                  <a:lnTo>
                    <a:pt x="464" y="128"/>
                  </a:lnTo>
                  <a:lnTo>
                    <a:pt x="376" y="98"/>
                  </a:lnTo>
                  <a:lnTo>
                    <a:pt x="346" y="58"/>
                  </a:lnTo>
                  <a:lnTo>
                    <a:pt x="359" y="40"/>
                  </a:lnTo>
                  <a:lnTo>
                    <a:pt x="310" y="0"/>
                  </a:lnTo>
                  <a:lnTo>
                    <a:pt x="268" y="31"/>
                  </a:lnTo>
                  <a:lnTo>
                    <a:pt x="239" y="15"/>
                  </a:lnTo>
                  <a:lnTo>
                    <a:pt x="229" y="28"/>
                  </a:lnTo>
                  <a:lnTo>
                    <a:pt x="223" y="83"/>
                  </a:lnTo>
                  <a:lnTo>
                    <a:pt x="183" y="101"/>
                  </a:lnTo>
                  <a:lnTo>
                    <a:pt x="164" y="147"/>
                  </a:lnTo>
                  <a:lnTo>
                    <a:pt x="98" y="171"/>
                  </a:lnTo>
                  <a:lnTo>
                    <a:pt x="92" y="192"/>
                  </a:lnTo>
                  <a:lnTo>
                    <a:pt x="53" y="196"/>
                  </a:lnTo>
                  <a:lnTo>
                    <a:pt x="20" y="247"/>
                  </a:lnTo>
                  <a:lnTo>
                    <a:pt x="20" y="278"/>
                  </a:lnTo>
                  <a:lnTo>
                    <a:pt x="4" y="323"/>
                  </a:lnTo>
                  <a:lnTo>
                    <a:pt x="17" y="409"/>
                  </a:lnTo>
                  <a:lnTo>
                    <a:pt x="0" y="440"/>
                  </a:lnTo>
                  <a:lnTo>
                    <a:pt x="10" y="473"/>
                  </a:lnTo>
                  <a:lnTo>
                    <a:pt x="4" y="516"/>
                  </a:lnTo>
                  <a:lnTo>
                    <a:pt x="56" y="540"/>
                  </a:lnTo>
                  <a:lnTo>
                    <a:pt x="66" y="592"/>
                  </a:lnTo>
                  <a:lnTo>
                    <a:pt x="53" y="617"/>
                  </a:lnTo>
                  <a:lnTo>
                    <a:pt x="85" y="672"/>
                  </a:lnTo>
                  <a:lnTo>
                    <a:pt x="76" y="712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3338" y="1260"/>
              <a:ext cx="679" cy="1022"/>
            </a:xfrm>
            <a:custGeom>
              <a:avLst/>
              <a:gdLst>
                <a:gd name="T0" fmla="*/ 483 w 679"/>
                <a:gd name="T1" fmla="*/ 970 h 1022"/>
                <a:gd name="T2" fmla="*/ 596 w 679"/>
                <a:gd name="T3" fmla="*/ 866 h 1022"/>
                <a:gd name="T4" fmla="*/ 679 w 679"/>
                <a:gd name="T5" fmla="*/ 815 h 1022"/>
                <a:gd name="T6" fmla="*/ 665 w 679"/>
                <a:gd name="T7" fmla="*/ 627 h 1022"/>
                <a:gd name="T8" fmla="*/ 671 w 679"/>
                <a:gd name="T9" fmla="*/ 581 h 1022"/>
                <a:gd name="T10" fmla="*/ 599 w 679"/>
                <a:gd name="T11" fmla="*/ 449 h 1022"/>
                <a:gd name="T12" fmla="*/ 547 w 679"/>
                <a:gd name="T13" fmla="*/ 250 h 1022"/>
                <a:gd name="T14" fmla="*/ 524 w 679"/>
                <a:gd name="T15" fmla="*/ 115 h 1022"/>
                <a:gd name="T16" fmla="*/ 426 w 679"/>
                <a:gd name="T17" fmla="*/ 40 h 1022"/>
                <a:gd name="T18" fmla="*/ 357 w 679"/>
                <a:gd name="T19" fmla="*/ 0 h 1022"/>
                <a:gd name="T20" fmla="*/ 342 w 679"/>
                <a:gd name="T21" fmla="*/ 46 h 1022"/>
                <a:gd name="T22" fmla="*/ 267 w 679"/>
                <a:gd name="T23" fmla="*/ 121 h 1022"/>
                <a:gd name="T24" fmla="*/ 293 w 679"/>
                <a:gd name="T25" fmla="*/ 167 h 1022"/>
                <a:gd name="T26" fmla="*/ 345 w 679"/>
                <a:gd name="T27" fmla="*/ 236 h 1022"/>
                <a:gd name="T28" fmla="*/ 288 w 679"/>
                <a:gd name="T29" fmla="*/ 331 h 1022"/>
                <a:gd name="T30" fmla="*/ 250 w 679"/>
                <a:gd name="T31" fmla="*/ 363 h 1022"/>
                <a:gd name="T32" fmla="*/ 164 w 679"/>
                <a:gd name="T33" fmla="*/ 414 h 1022"/>
                <a:gd name="T34" fmla="*/ 112 w 679"/>
                <a:gd name="T35" fmla="*/ 432 h 1022"/>
                <a:gd name="T36" fmla="*/ 78 w 679"/>
                <a:gd name="T37" fmla="*/ 452 h 1022"/>
                <a:gd name="T38" fmla="*/ 0 w 679"/>
                <a:gd name="T39" fmla="*/ 452 h 1022"/>
                <a:gd name="T40" fmla="*/ 17 w 679"/>
                <a:gd name="T41" fmla="*/ 529 h 1022"/>
                <a:gd name="T42" fmla="*/ 29 w 679"/>
                <a:gd name="T43" fmla="*/ 575 h 1022"/>
                <a:gd name="T44" fmla="*/ 40 w 679"/>
                <a:gd name="T45" fmla="*/ 624 h 1022"/>
                <a:gd name="T46" fmla="*/ 78 w 679"/>
                <a:gd name="T47" fmla="*/ 650 h 1022"/>
                <a:gd name="T48" fmla="*/ 112 w 679"/>
                <a:gd name="T49" fmla="*/ 685 h 1022"/>
                <a:gd name="T50" fmla="*/ 141 w 679"/>
                <a:gd name="T51" fmla="*/ 751 h 1022"/>
                <a:gd name="T52" fmla="*/ 193 w 679"/>
                <a:gd name="T53" fmla="*/ 745 h 1022"/>
                <a:gd name="T54" fmla="*/ 204 w 679"/>
                <a:gd name="T55" fmla="*/ 788 h 1022"/>
                <a:gd name="T56" fmla="*/ 236 w 679"/>
                <a:gd name="T57" fmla="*/ 849 h 1022"/>
                <a:gd name="T58" fmla="*/ 259 w 679"/>
                <a:gd name="T59" fmla="*/ 904 h 1022"/>
                <a:gd name="T60" fmla="*/ 282 w 679"/>
                <a:gd name="T61" fmla="*/ 967 h 1022"/>
                <a:gd name="T62" fmla="*/ 377 w 679"/>
                <a:gd name="T63" fmla="*/ 981 h 1022"/>
                <a:gd name="T64" fmla="*/ 458 w 679"/>
                <a:gd name="T65" fmla="*/ 1019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9" h="1022">
                  <a:moveTo>
                    <a:pt x="458" y="1019"/>
                  </a:moveTo>
                  <a:lnTo>
                    <a:pt x="483" y="970"/>
                  </a:lnTo>
                  <a:lnTo>
                    <a:pt x="544" y="898"/>
                  </a:lnTo>
                  <a:lnTo>
                    <a:pt x="596" y="866"/>
                  </a:lnTo>
                  <a:lnTo>
                    <a:pt x="633" y="858"/>
                  </a:lnTo>
                  <a:lnTo>
                    <a:pt x="679" y="815"/>
                  </a:lnTo>
                  <a:lnTo>
                    <a:pt x="679" y="670"/>
                  </a:lnTo>
                  <a:lnTo>
                    <a:pt x="665" y="627"/>
                  </a:lnTo>
                  <a:lnTo>
                    <a:pt x="673" y="613"/>
                  </a:lnTo>
                  <a:lnTo>
                    <a:pt x="671" y="581"/>
                  </a:lnTo>
                  <a:lnTo>
                    <a:pt x="650" y="570"/>
                  </a:lnTo>
                  <a:lnTo>
                    <a:pt x="599" y="449"/>
                  </a:lnTo>
                  <a:lnTo>
                    <a:pt x="567" y="308"/>
                  </a:lnTo>
                  <a:lnTo>
                    <a:pt x="547" y="250"/>
                  </a:lnTo>
                  <a:lnTo>
                    <a:pt x="544" y="141"/>
                  </a:lnTo>
                  <a:lnTo>
                    <a:pt x="524" y="115"/>
                  </a:lnTo>
                  <a:lnTo>
                    <a:pt x="503" y="80"/>
                  </a:lnTo>
                  <a:lnTo>
                    <a:pt x="426" y="40"/>
                  </a:lnTo>
                  <a:lnTo>
                    <a:pt x="408" y="20"/>
                  </a:lnTo>
                  <a:lnTo>
                    <a:pt x="357" y="0"/>
                  </a:lnTo>
                  <a:lnTo>
                    <a:pt x="348" y="14"/>
                  </a:lnTo>
                  <a:lnTo>
                    <a:pt x="342" y="46"/>
                  </a:lnTo>
                  <a:lnTo>
                    <a:pt x="267" y="80"/>
                  </a:lnTo>
                  <a:lnTo>
                    <a:pt x="267" y="121"/>
                  </a:lnTo>
                  <a:lnTo>
                    <a:pt x="296" y="132"/>
                  </a:lnTo>
                  <a:lnTo>
                    <a:pt x="293" y="167"/>
                  </a:lnTo>
                  <a:lnTo>
                    <a:pt x="311" y="181"/>
                  </a:lnTo>
                  <a:lnTo>
                    <a:pt x="345" y="236"/>
                  </a:lnTo>
                  <a:lnTo>
                    <a:pt x="340" y="270"/>
                  </a:lnTo>
                  <a:lnTo>
                    <a:pt x="288" y="331"/>
                  </a:lnTo>
                  <a:lnTo>
                    <a:pt x="267" y="334"/>
                  </a:lnTo>
                  <a:lnTo>
                    <a:pt x="250" y="363"/>
                  </a:lnTo>
                  <a:lnTo>
                    <a:pt x="222" y="357"/>
                  </a:lnTo>
                  <a:lnTo>
                    <a:pt x="164" y="414"/>
                  </a:lnTo>
                  <a:lnTo>
                    <a:pt x="129" y="434"/>
                  </a:lnTo>
                  <a:lnTo>
                    <a:pt x="112" y="432"/>
                  </a:lnTo>
                  <a:lnTo>
                    <a:pt x="83" y="440"/>
                  </a:lnTo>
                  <a:lnTo>
                    <a:pt x="78" y="452"/>
                  </a:lnTo>
                  <a:lnTo>
                    <a:pt x="31" y="443"/>
                  </a:lnTo>
                  <a:lnTo>
                    <a:pt x="0" y="452"/>
                  </a:lnTo>
                  <a:lnTo>
                    <a:pt x="23" y="506"/>
                  </a:lnTo>
                  <a:lnTo>
                    <a:pt x="17" y="529"/>
                  </a:lnTo>
                  <a:lnTo>
                    <a:pt x="8" y="538"/>
                  </a:lnTo>
                  <a:lnTo>
                    <a:pt x="29" y="575"/>
                  </a:lnTo>
                  <a:lnTo>
                    <a:pt x="23" y="601"/>
                  </a:lnTo>
                  <a:lnTo>
                    <a:pt x="40" y="624"/>
                  </a:lnTo>
                  <a:lnTo>
                    <a:pt x="60" y="624"/>
                  </a:lnTo>
                  <a:lnTo>
                    <a:pt x="78" y="650"/>
                  </a:lnTo>
                  <a:lnTo>
                    <a:pt x="81" y="670"/>
                  </a:lnTo>
                  <a:lnTo>
                    <a:pt x="112" y="685"/>
                  </a:lnTo>
                  <a:lnTo>
                    <a:pt x="106" y="722"/>
                  </a:lnTo>
                  <a:lnTo>
                    <a:pt x="141" y="751"/>
                  </a:lnTo>
                  <a:lnTo>
                    <a:pt x="172" y="734"/>
                  </a:lnTo>
                  <a:lnTo>
                    <a:pt x="193" y="745"/>
                  </a:lnTo>
                  <a:lnTo>
                    <a:pt x="187" y="780"/>
                  </a:lnTo>
                  <a:lnTo>
                    <a:pt x="204" y="788"/>
                  </a:lnTo>
                  <a:lnTo>
                    <a:pt x="239" y="783"/>
                  </a:lnTo>
                  <a:lnTo>
                    <a:pt x="236" y="849"/>
                  </a:lnTo>
                  <a:lnTo>
                    <a:pt x="224" y="866"/>
                  </a:lnTo>
                  <a:lnTo>
                    <a:pt x="259" y="904"/>
                  </a:lnTo>
                  <a:lnTo>
                    <a:pt x="265" y="953"/>
                  </a:lnTo>
                  <a:lnTo>
                    <a:pt x="282" y="967"/>
                  </a:lnTo>
                  <a:lnTo>
                    <a:pt x="354" y="990"/>
                  </a:lnTo>
                  <a:lnTo>
                    <a:pt x="377" y="981"/>
                  </a:lnTo>
                  <a:lnTo>
                    <a:pt x="429" y="1022"/>
                  </a:lnTo>
                  <a:lnTo>
                    <a:pt x="458" y="10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3339" y="1260"/>
              <a:ext cx="680" cy="1022"/>
            </a:xfrm>
            <a:custGeom>
              <a:avLst/>
              <a:gdLst>
                <a:gd name="T0" fmla="*/ 484 w 680"/>
                <a:gd name="T1" fmla="*/ 970 h 1022"/>
                <a:gd name="T2" fmla="*/ 596 w 680"/>
                <a:gd name="T3" fmla="*/ 867 h 1022"/>
                <a:gd name="T4" fmla="*/ 680 w 680"/>
                <a:gd name="T5" fmla="*/ 815 h 1022"/>
                <a:gd name="T6" fmla="*/ 665 w 680"/>
                <a:gd name="T7" fmla="*/ 628 h 1022"/>
                <a:gd name="T8" fmla="*/ 671 w 680"/>
                <a:gd name="T9" fmla="*/ 582 h 1022"/>
                <a:gd name="T10" fmla="*/ 599 w 680"/>
                <a:gd name="T11" fmla="*/ 449 h 1022"/>
                <a:gd name="T12" fmla="*/ 547 w 680"/>
                <a:gd name="T13" fmla="*/ 251 h 1022"/>
                <a:gd name="T14" fmla="*/ 524 w 680"/>
                <a:gd name="T15" fmla="*/ 116 h 1022"/>
                <a:gd name="T16" fmla="*/ 426 w 680"/>
                <a:gd name="T17" fmla="*/ 41 h 1022"/>
                <a:gd name="T18" fmla="*/ 358 w 680"/>
                <a:gd name="T19" fmla="*/ 0 h 1022"/>
                <a:gd name="T20" fmla="*/ 343 w 680"/>
                <a:gd name="T21" fmla="*/ 46 h 1022"/>
                <a:gd name="T22" fmla="*/ 268 w 680"/>
                <a:gd name="T23" fmla="*/ 121 h 1022"/>
                <a:gd name="T24" fmla="*/ 294 w 680"/>
                <a:gd name="T25" fmla="*/ 167 h 1022"/>
                <a:gd name="T26" fmla="*/ 346 w 680"/>
                <a:gd name="T27" fmla="*/ 236 h 1022"/>
                <a:gd name="T28" fmla="*/ 288 w 680"/>
                <a:gd name="T29" fmla="*/ 331 h 1022"/>
                <a:gd name="T30" fmla="*/ 251 w 680"/>
                <a:gd name="T31" fmla="*/ 363 h 1022"/>
                <a:gd name="T32" fmla="*/ 165 w 680"/>
                <a:gd name="T33" fmla="*/ 415 h 1022"/>
                <a:gd name="T34" fmla="*/ 113 w 680"/>
                <a:gd name="T35" fmla="*/ 432 h 1022"/>
                <a:gd name="T36" fmla="*/ 78 w 680"/>
                <a:gd name="T37" fmla="*/ 452 h 1022"/>
                <a:gd name="T38" fmla="*/ 0 w 680"/>
                <a:gd name="T39" fmla="*/ 452 h 1022"/>
                <a:gd name="T40" fmla="*/ 18 w 680"/>
                <a:gd name="T41" fmla="*/ 530 h 1022"/>
                <a:gd name="T42" fmla="*/ 29 w 680"/>
                <a:gd name="T43" fmla="*/ 576 h 1022"/>
                <a:gd name="T44" fmla="*/ 41 w 680"/>
                <a:gd name="T45" fmla="*/ 625 h 1022"/>
                <a:gd name="T46" fmla="*/ 78 w 680"/>
                <a:gd name="T47" fmla="*/ 651 h 1022"/>
                <a:gd name="T48" fmla="*/ 113 w 680"/>
                <a:gd name="T49" fmla="*/ 686 h 1022"/>
                <a:gd name="T50" fmla="*/ 142 w 680"/>
                <a:gd name="T51" fmla="*/ 752 h 1022"/>
                <a:gd name="T52" fmla="*/ 194 w 680"/>
                <a:gd name="T53" fmla="*/ 746 h 1022"/>
                <a:gd name="T54" fmla="*/ 205 w 680"/>
                <a:gd name="T55" fmla="*/ 789 h 1022"/>
                <a:gd name="T56" fmla="*/ 236 w 680"/>
                <a:gd name="T57" fmla="*/ 849 h 1022"/>
                <a:gd name="T58" fmla="*/ 260 w 680"/>
                <a:gd name="T59" fmla="*/ 904 h 1022"/>
                <a:gd name="T60" fmla="*/ 283 w 680"/>
                <a:gd name="T61" fmla="*/ 967 h 1022"/>
                <a:gd name="T62" fmla="*/ 378 w 680"/>
                <a:gd name="T63" fmla="*/ 982 h 1022"/>
                <a:gd name="T64" fmla="*/ 458 w 680"/>
                <a:gd name="T65" fmla="*/ 1019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0" h="1022">
                  <a:moveTo>
                    <a:pt x="458" y="1019"/>
                  </a:moveTo>
                  <a:lnTo>
                    <a:pt x="484" y="970"/>
                  </a:lnTo>
                  <a:lnTo>
                    <a:pt x="544" y="898"/>
                  </a:lnTo>
                  <a:lnTo>
                    <a:pt x="596" y="867"/>
                  </a:lnTo>
                  <a:lnTo>
                    <a:pt x="633" y="858"/>
                  </a:lnTo>
                  <a:lnTo>
                    <a:pt x="680" y="815"/>
                  </a:lnTo>
                  <a:lnTo>
                    <a:pt x="680" y="671"/>
                  </a:lnTo>
                  <a:lnTo>
                    <a:pt x="665" y="628"/>
                  </a:lnTo>
                  <a:lnTo>
                    <a:pt x="674" y="613"/>
                  </a:lnTo>
                  <a:lnTo>
                    <a:pt x="671" y="582"/>
                  </a:lnTo>
                  <a:lnTo>
                    <a:pt x="651" y="570"/>
                  </a:lnTo>
                  <a:lnTo>
                    <a:pt x="599" y="449"/>
                  </a:lnTo>
                  <a:lnTo>
                    <a:pt x="567" y="308"/>
                  </a:lnTo>
                  <a:lnTo>
                    <a:pt x="547" y="251"/>
                  </a:lnTo>
                  <a:lnTo>
                    <a:pt x="544" y="141"/>
                  </a:lnTo>
                  <a:lnTo>
                    <a:pt x="524" y="116"/>
                  </a:lnTo>
                  <a:lnTo>
                    <a:pt x="504" y="81"/>
                  </a:lnTo>
                  <a:lnTo>
                    <a:pt x="426" y="41"/>
                  </a:lnTo>
                  <a:lnTo>
                    <a:pt x="409" y="21"/>
                  </a:lnTo>
                  <a:lnTo>
                    <a:pt x="358" y="0"/>
                  </a:lnTo>
                  <a:lnTo>
                    <a:pt x="349" y="15"/>
                  </a:lnTo>
                  <a:lnTo>
                    <a:pt x="343" y="46"/>
                  </a:lnTo>
                  <a:lnTo>
                    <a:pt x="268" y="81"/>
                  </a:lnTo>
                  <a:lnTo>
                    <a:pt x="268" y="121"/>
                  </a:lnTo>
                  <a:lnTo>
                    <a:pt x="297" y="133"/>
                  </a:lnTo>
                  <a:lnTo>
                    <a:pt x="294" y="167"/>
                  </a:lnTo>
                  <a:lnTo>
                    <a:pt x="311" y="182"/>
                  </a:lnTo>
                  <a:lnTo>
                    <a:pt x="346" y="236"/>
                  </a:lnTo>
                  <a:lnTo>
                    <a:pt x="340" y="271"/>
                  </a:lnTo>
                  <a:lnTo>
                    <a:pt x="288" y="331"/>
                  </a:lnTo>
                  <a:lnTo>
                    <a:pt x="268" y="334"/>
                  </a:lnTo>
                  <a:lnTo>
                    <a:pt x="251" y="363"/>
                  </a:lnTo>
                  <a:lnTo>
                    <a:pt x="222" y="357"/>
                  </a:lnTo>
                  <a:lnTo>
                    <a:pt x="165" y="415"/>
                  </a:lnTo>
                  <a:lnTo>
                    <a:pt x="130" y="435"/>
                  </a:lnTo>
                  <a:lnTo>
                    <a:pt x="113" y="432"/>
                  </a:lnTo>
                  <a:lnTo>
                    <a:pt x="84" y="441"/>
                  </a:lnTo>
                  <a:lnTo>
                    <a:pt x="78" y="452"/>
                  </a:lnTo>
                  <a:lnTo>
                    <a:pt x="32" y="443"/>
                  </a:lnTo>
                  <a:lnTo>
                    <a:pt x="0" y="452"/>
                  </a:lnTo>
                  <a:lnTo>
                    <a:pt x="24" y="507"/>
                  </a:lnTo>
                  <a:lnTo>
                    <a:pt x="18" y="530"/>
                  </a:lnTo>
                  <a:lnTo>
                    <a:pt x="9" y="539"/>
                  </a:lnTo>
                  <a:lnTo>
                    <a:pt x="29" y="576"/>
                  </a:lnTo>
                  <a:lnTo>
                    <a:pt x="24" y="602"/>
                  </a:lnTo>
                  <a:lnTo>
                    <a:pt x="41" y="625"/>
                  </a:lnTo>
                  <a:lnTo>
                    <a:pt x="61" y="625"/>
                  </a:lnTo>
                  <a:lnTo>
                    <a:pt x="78" y="651"/>
                  </a:lnTo>
                  <a:lnTo>
                    <a:pt x="81" y="671"/>
                  </a:lnTo>
                  <a:lnTo>
                    <a:pt x="113" y="686"/>
                  </a:lnTo>
                  <a:lnTo>
                    <a:pt x="107" y="723"/>
                  </a:lnTo>
                  <a:lnTo>
                    <a:pt x="142" y="752"/>
                  </a:lnTo>
                  <a:lnTo>
                    <a:pt x="173" y="734"/>
                  </a:lnTo>
                  <a:lnTo>
                    <a:pt x="194" y="746"/>
                  </a:lnTo>
                  <a:lnTo>
                    <a:pt x="188" y="781"/>
                  </a:lnTo>
                  <a:lnTo>
                    <a:pt x="205" y="789"/>
                  </a:lnTo>
                  <a:lnTo>
                    <a:pt x="239" y="783"/>
                  </a:lnTo>
                  <a:lnTo>
                    <a:pt x="236" y="849"/>
                  </a:lnTo>
                  <a:lnTo>
                    <a:pt x="225" y="867"/>
                  </a:lnTo>
                  <a:lnTo>
                    <a:pt x="260" y="904"/>
                  </a:lnTo>
                  <a:lnTo>
                    <a:pt x="265" y="953"/>
                  </a:lnTo>
                  <a:lnTo>
                    <a:pt x="283" y="967"/>
                  </a:lnTo>
                  <a:lnTo>
                    <a:pt x="354" y="990"/>
                  </a:lnTo>
                  <a:lnTo>
                    <a:pt x="378" y="982"/>
                  </a:lnTo>
                  <a:lnTo>
                    <a:pt x="429" y="1022"/>
                  </a:lnTo>
                  <a:lnTo>
                    <a:pt x="458" y="1019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3339" y="1260"/>
              <a:ext cx="680" cy="1022"/>
            </a:xfrm>
            <a:custGeom>
              <a:avLst/>
              <a:gdLst>
                <a:gd name="T0" fmla="*/ 484 w 680"/>
                <a:gd name="T1" fmla="*/ 970 h 1022"/>
                <a:gd name="T2" fmla="*/ 596 w 680"/>
                <a:gd name="T3" fmla="*/ 867 h 1022"/>
                <a:gd name="T4" fmla="*/ 680 w 680"/>
                <a:gd name="T5" fmla="*/ 815 h 1022"/>
                <a:gd name="T6" fmla="*/ 665 w 680"/>
                <a:gd name="T7" fmla="*/ 628 h 1022"/>
                <a:gd name="T8" fmla="*/ 671 w 680"/>
                <a:gd name="T9" fmla="*/ 582 h 1022"/>
                <a:gd name="T10" fmla="*/ 599 w 680"/>
                <a:gd name="T11" fmla="*/ 449 h 1022"/>
                <a:gd name="T12" fmla="*/ 547 w 680"/>
                <a:gd name="T13" fmla="*/ 251 h 1022"/>
                <a:gd name="T14" fmla="*/ 524 w 680"/>
                <a:gd name="T15" fmla="*/ 116 h 1022"/>
                <a:gd name="T16" fmla="*/ 426 w 680"/>
                <a:gd name="T17" fmla="*/ 41 h 1022"/>
                <a:gd name="T18" fmla="*/ 358 w 680"/>
                <a:gd name="T19" fmla="*/ 0 h 1022"/>
                <a:gd name="T20" fmla="*/ 343 w 680"/>
                <a:gd name="T21" fmla="*/ 46 h 1022"/>
                <a:gd name="T22" fmla="*/ 268 w 680"/>
                <a:gd name="T23" fmla="*/ 121 h 1022"/>
                <a:gd name="T24" fmla="*/ 294 w 680"/>
                <a:gd name="T25" fmla="*/ 167 h 1022"/>
                <a:gd name="T26" fmla="*/ 346 w 680"/>
                <a:gd name="T27" fmla="*/ 236 h 1022"/>
                <a:gd name="T28" fmla="*/ 288 w 680"/>
                <a:gd name="T29" fmla="*/ 331 h 1022"/>
                <a:gd name="T30" fmla="*/ 251 w 680"/>
                <a:gd name="T31" fmla="*/ 363 h 1022"/>
                <a:gd name="T32" fmla="*/ 165 w 680"/>
                <a:gd name="T33" fmla="*/ 415 h 1022"/>
                <a:gd name="T34" fmla="*/ 113 w 680"/>
                <a:gd name="T35" fmla="*/ 432 h 1022"/>
                <a:gd name="T36" fmla="*/ 78 w 680"/>
                <a:gd name="T37" fmla="*/ 452 h 1022"/>
                <a:gd name="T38" fmla="*/ 0 w 680"/>
                <a:gd name="T39" fmla="*/ 452 h 1022"/>
                <a:gd name="T40" fmla="*/ 18 w 680"/>
                <a:gd name="T41" fmla="*/ 530 h 1022"/>
                <a:gd name="T42" fmla="*/ 29 w 680"/>
                <a:gd name="T43" fmla="*/ 576 h 1022"/>
                <a:gd name="T44" fmla="*/ 41 w 680"/>
                <a:gd name="T45" fmla="*/ 625 h 1022"/>
                <a:gd name="T46" fmla="*/ 78 w 680"/>
                <a:gd name="T47" fmla="*/ 651 h 1022"/>
                <a:gd name="T48" fmla="*/ 113 w 680"/>
                <a:gd name="T49" fmla="*/ 686 h 1022"/>
                <a:gd name="T50" fmla="*/ 142 w 680"/>
                <a:gd name="T51" fmla="*/ 752 h 1022"/>
                <a:gd name="T52" fmla="*/ 194 w 680"/>
                <a:gd name="T53" fmla="*/ 746 h 1022"/>
                <a:gd name="T54" fmla="*/ 205 w 680"/>
                <a:gd name="T55" fmla="*/ 789 h 1022"/>
                <a:gd name="T56" fmla="*/ 236 w 680"/>
                <a:gd name="T57" fmla="*/ 849 h 1022"/>
                <a:gd name="T58" fmla="*/ 260 w 680"/>
                <a:gd name="T59" fmla="*/ 904 h 1022"/>
                <a:gd name="T60" fmla="*/ 283 w 680"/>
                <a:gd name="T61" fmla="*/ 967 h 1022"/>
                <a:gd name="T62" fmla="*/ 378 w 680"/>
                <a:gd name="T63" fmla="*/ 982 h 1022"/>
                <a:gd name="T64" fmla="*/ 458 w 680"/>
                <a:gd name="T65" fmla="*/ 1019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0" h="1022">
                  <a:moveTo>
                    <a:pt x="458" y="1019"/>
                  </a:moveTo>
                  <a:lnTo>
                    <a:pt x="484" y="970"/>
                  </a:lnTo>
                  <a:lnTo>
                    <a:pt x="544" y="898"/>
                  </a:lnTo>
                  <a:lnTo>
                    <a:pt x="596" y="867"/>
                  </a:lnTo>
                  <a:lnTo>
                    <a:pt x="633" y="858"/>
                  </a:lnTo>
                  <a:lnTo>
                    <a:pt x="680" y="815"/>
                  </a:lnTo>
                  <a:lnTo>
                    <a:pt x="680" y="671"/>
                  </a:lnTo>
                  <a:lnTo>
                    <a:pt x="665" y="628"/>
                  </a:lnTo>
                  <a:lnTo>
                    <a:pt x="674" y="613"/>
                  </a:lnTo>
                  <a:lnTo>
                    <a:pt x="671" y="582"/>
                  </a:lnTo>
                  <a:lnTo>
                    <a:pt x="651" y="570"/>
                  </a:lnTo>
                  <a:lnTo>
                    <a:pt x="599" y="449"/>
                  </a:lnTo>
                  <a:lnTo>
                    <a:pt x="567" y="308"/>
                  </a:lnTo>
                  <a:lnTo>
                    <a:pt x="547" y="251"/>
                  </a:lnTo>
                  <a:lnTo>
                    <a:pt x="544" y="141"/>
                  </a:lnTo>
                  <a:lnTo>
                    <a:pt x="524" y="116"/>
                  </a:lnTo>
                  <a:lnTo>
                    <a:pt x="504" y="81"/>
                  </a:lnTo>
                  <a:lnTo>
                    <a:pt x="426" y="41"/>
                  </a:lnTo>
                  <a:lnTo>
                    <a:pt x="409" y="21"/>
                  </a:lnTo>
                  <a:lnTo>
                    <a:pt x="358" y="0"/>
                  </a:lnTo>
                  <a:lnTo>
                    <a:pt x="349" y="15"/>
                  </a:lnTo>
                  <a:lnTo>
                    <a:pt x="343" y="46"/>
                  </a:lnTo>
                  <a:lnTo>
                    <a:pt x="268" y="81"/>
                  </a:lnTo>
                  <a:lnTo>
                    <a:pt x="268" y="121"/>
                  </a:lnTo>
                  <a:lnTo>
                    <a:pt x="297" y="133"/>
                  </a:lnTo>
                  <a:lnTo>
                    <a:pt x="294" y="167"/>
                  </a:lnTo>
                  <a:lnTo>
                    <a:pt x="311" y="182"/>
                  </a:lnTo>
                  <a:lnTo>
                    <a:pt x="346" y="236"/>
                  </a:lnTo>
                  <a:lnTo>
                    <a:pt x="340" y="271"/>
                  </a:lnTo>
                  <a:lnTo>
                    <a:pt x="288" y="331"/>
                  </a:lnTo>
                  <a:lnTo>
                    <a:pt x="268" y="334"/>
                  </a:lnTo>
                  <a:lnTo>
                    <a:pt x="251" y="363"/>
                  </a:lnTo>
                  <a:lnTo>
                    <a:pt x="222" y="357"/>
                  </a:lnTo>
                  <a:lnTo>
                    <a:pt x="165" y="415"/>
                  </a:lnTo>
                  <a:lnTo>
                    <a:pt x="130" y="435"/>
                  </a:lnTo>
                  <a:lnTo>
                    <a:pt x="113" y="432"/>
                  </a:lnTo>
                  <a:lnTo>
                    <a:pt x="84" y="441"/>
                  </a:lnTo>
                  <a:lnTo>
                    <a:pt x="78" y="452"/>
                  </a:lnTo>
                  <a:lnTo>
                    <a:pt x="32" y="443"/>
                  </a:lnTo>
                  <a:lnTo>
                    <a:pt x="0" y="452"/>
                  </a:lnTo>
                  <a:lnTo>
                    <a:pt x="24" y="507"/>
                  </a:lnTo>
                  <a:lnTo>
                    <a:pt x="18" y="530"/>
                  </a:lnTo>
                  <a:lnTo>
                    <a:pt x="9" y="539"/>
                  </a:lnTo>
                  <a:lnTo>
                    <a:pt x="29" y="576"/>
                  </a:lnTo>
                  <a:lnTo>
                    <a:pt x="24" y="602"/>
                  </a:lnTo>
                  <a:lnTo>
                    <a:pt x="41" y="625"/>
                  </a:lnTo>
                  <a:lnTo>
                    <a:pt x="61" y="625"/>
                  </a:lnTo>
                  <a:lnTo>
                    <a:pt x="78" y="651"/>
                  </a:lnTo>
                  <a:lnTo>
                    <a:pt x="81" y="671"/>
                  </a:lnTo>
                  <a:lnTo>
                    <a:pt x="113" y="686"/>
                  </a:lnTo>
                  <a:lnTo>
                    <a:pt x="107" y="723"/>
                  </a:lnTo>
                  <a:lnTo>
                    <a:pt x="142" y="752"/>
                  </a:lnTo>
                  <a:lnTo>
                    <a:pt x="173" y="734"/>
                  </a:lnTo>
                  <a:lnTo>
                    <a:pt x="194" y="746"/>
                  </a:lnTo>
                  <a:lnTo>
                    <a:pt x="188" y="781"/>
                  </a:lnTo>
                  <a:lnTo>
                    <a:pt x="205" y="789"/>
                  </a:lnTo>
                  <a:lnTo>
                    <a:pt x="239" y="783"/>
                  </a:lnTo>
                  <a:lnTo>
                    <a:pt x="236" y="849"/>
                  </a:lnTo>
                  <a:lnTo>
                    <a:pt x="225" y="867"/>
                  </a:lnTo>
                  <a:lnTo>
                    <a:pt x="260" y="904"/>
                  </a:lnTo>
                  <a:lnTo>
                    <a:pt x="265" y="953"/>
                  </a:lnTo>
                  <a:lnTo>
                    <a:pt x="283" y="967"/>
                  </a:lnTo>
                  <a:lnTo>
                    <a:pt x="354" y="990"/>
                  </a:lnTo>
                  <a:lnTo>
                    <a:pt x="378" y="982"/>
                  </a:lnTo>
                  <a:lnTo>
                    <a:pt x="429" y="1022"/>
                  </a:lnTo>
                  <a:lnTo>
                    <a:pt x="458" y="101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1904" y="1040"/>
              <a:ext cx="858" cy="654"/>
            </a:xfrm>
            <a:custGeom>
              <a:avLst/>
              <a:gdLst>
                <a:gd name="T0" fmla="*/ 214 w 858"/>
                <a:gd name="T1" fmla="*/ 596 h 654"/>
                <a:gd name="T2" fmla="*/ 288 w 858"/>
                <a:gd name="T3" fmla="*/ 614 h 654"/>
                <a:gd name="T4" fmla="*/ 294 w 858"/>
                <a:gd name="T5" fmla="*/ 585 h 654"/>
                <a:gd name="T6" fmla="*/ 332 w 858"/>
                <a:gd name="T7" fmla="*/ 553 h 654"/>
                <a:gd name="T8" fmla="*/ 355 w 858"/>
                <a:gd name="T9" fmla="*/ 530 h 654"/>
                <a:gd name="T10" fmla="*/ 389 w 858"/>
                <a:gd name="T11" fmla="*/ 544 h 654"/>
                <a:gd name="T12" fmla="*/ 426 w 858"/>
                <a:gd name="T13" fmla="*/ 524 h 654"/>
                <a:gd name="T14" fmla="*/ 473 w 858"/>
                <a:gd name="T15" fmla="*/ 562 h 654"/>
                <a:gd name="T16" fmla="*/ 539 w 858"/>
                <a:gd name="T17" fmla="*/ 573 h 654"/>
                <a:gd name="T18" fmla="*/ 593 w 858"/>
                <a:gd name="T19" fmla="*/ 571 h 654"/>
                <a:gd name="T20" fmla="*/ 703 w 858"/>
                <a:gd name="T21" fmla="*/ 617 h 654"/>
                <a:gd name="T22" fmla="*/ 726 w 858"/>
                <a:gd name="T23" fmla="*/ 585 h 654"/>
                <a:gd name="T24" fmla="*/ 752 w 858"/>
                <a:gd name="T25" fmla="*/ 533 h 654"/>
                <a:gd name="T26" fmla="*/ 823 w 858"/>
                <a:gd name="T27" fmla="*/ 487 h 654"/>
                <a:gd name="T28" fmla="*/ 823 w 858"/>
                <a:gd name="T29" fmla="*/ 438 h 654"/>
                <a:gd name="T30" fmla="*/ 783 w 858"/>
                <a:gd name="T31" fmla="*/ 409 h 654"/>
                <a:gd name="T32" fmla="*/ 740 w 858"/>
                <a:gd name="T33" fmla="*/ 331 h 654"/>
                <a:gd name="T34" fmla="*/ 743 w 858"/>
                <a:gd name="T35" fmla="*/ 283 h 654"/>
                <a:gd name="T36" fmla="*/ 740 w 858"/>
                <a:gd name="T37" fmla="*/ 248 h 654"/>
                <a:gd name="T38" fmla="*/ 832 w 858"/>
                <a:gd name="T39" fmla="*/ 216 h 654"/>
                <a:gd name="T40" fmla="*/ 858 w 858"/>
                <a:gd name="T41" fmla="*/ 193 h 654"/>
                <a:gd name="T42" fmla="*/ 823 w 858"/>
                <a:gd name="T43" fmla="*/ 205 h 654"/>
                <a:gd name="T44" fmla="*/ 694 w 858"/>
                <a:gd name="T45" fmla="*/ 239 h 654"/>
                <a:gd name="T46" fmla="*/ 570 w 858"/>
                <a:gd name="T47" fmla="*/ 216 h 654"/>
                <a:gd name="T48" fmla="*/ 539 w 858"/>
                <a:gd name="T49" fmla="*/ 156 h 654"/>
                <a:gd name="T50" fmla="*/ 496 w 858"/>
                <a:gd name="T51" fmla="*/ 61 h 654"/>
                <a:gd name="T52" fmla="*/ 582 w 858"/>
                <a:gd name="T53" fmla="*/ 81 h 654"/>
                <a:gd name="T54" fmla="*/ 622 w 858"/>
                <a:gd name="T55" fmla="*/ 121 h 654"/>
                <a:gd name="T56" fmla="*/ 588 w 858"/>
                <a:gd name="T57" fmla="*/ 75 h 654"/>
                <a:gd name="T58" fmla="*/ 487 w 858"/>
                <a:gd name="T59" fmla="*/ 12 h 654"/>
                <a:gd name="T60" fmla="*/ 346 w 858"/>
                <a:gd name="T61" fmla="*/ 12 h 654"/>
                <a:gd name="T62" fmla="*/ 144 w 858"/>
                <a:gd name="T63" fmla="*/ 55 h 654"/>
                <a:gd name="T64" fmla="*/ 3 w 858"/>
                <a:gd name="T65" fmla="*/ 130 h 654"/>
                <a:gd name="T66" fmla="*/ 32 w 858"/>
                <a:gd name="T67" fmla="*/ 184 h 654"/>
                <a:gd name="T68" fmla="*/ 35 w 858"/>
                <a:gd name="T69" fmla="*/ 271 h 654"/>
                <a:gd name="T70" fmla="*/ 3 w 858"/>
                <a:gd name="T71" fmla="*/ 300 h 654"/>
                <a:gd name="T72" fmla="*/ 21 w 858"/>
                <a:gd name="T73" fmla="*/ 349 h 654"/>
                <a:gd name="T74" fmla="*/ 38 w 858"/>
                <a:gd name="T75" fmla="*/ 418 h 654"/>
                <a:gd name="T76" fmla="*/ 67 w 858"/>
                <a:gd name="T77" fmla="*/ 458 h 654"/>
                <a:gd name="T78" fmla="*/ 46 w 858"/>
                <a:gd name="T79" fmla="*/ 481 h 654"/>
                <a:gd name="T80" fmla="*/ 58 w 858"/>
                <a:gd name="T81" fmla="*/ 513 h 654"/>
                <a:gd name="T82" fmla="*/ 41 w 858"/>
                <a:gd name="T83" fmla="*/ 542 h 654"/>
                <a:gd name="T84" fmla="*/ 69 w 858"/>
                <a:gd name="T85" fmla="*/ 628 h 654"/>
                <a:gd name="T86" fmla="*/ 87 w 858"/>
                <a:gd name="T87" fmla="*/ 642 h 654"/>
                <a:gd name="T88" fmla="*/ 156 w 858"/>
                <a:gd name="T89" fmla="*/ 637 h 654"/>
                <a:gd name="T90" fmla="*/ 185 w 858"/>
                <a:gd name="T91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8" h="654">
                  <a:moveTo>
                    <a:pt x="185" y="654"/>
                  </a:moveTo>
                  <a:lnTo>
                    <a:pt x="214" y="596"/>
                  </a:lnTo>
                  <a:lnTo>
                    <a:pt x="239" y="611"/>
                  </a:lnTo>
                  <a:lnTo>
                    <a:pt x="288" y="614"/>
                  </a:lnTo>
                  <a:lnTo>
                    <a:pt x="311" y="599"/>
                  </a:lnTo>
                  <a:lnTo>
                    <a:pt x="294" y="585"/>
                  </a:lnTo>
                  <a:lnTo>
                    <a:pt x="294" y="565"/>
                  </a:lnTo>
                  <a:lnTo>
                    <a:pt x="332" y="553"/>
                  </a:lnTo>
                  <a:lnTo>
                    <a:pt x="332" y="524"/>
                  </a:lnTo>
                  <a:lnTo>
                    <a:pt x="355" y="530"/>
                  </a:lnTo>
                  <a:lnTo>
                    <a:pt x="375" y="544"/>
                  </a:lnTo>
                  <a:lnTo>
                    <a:pt x="389" y="544"/>
                  </a:lnTo>
                  <a:lnTo>
                    <a:pt x="395" y="516"/>
                  </a:lnTo>
                  <a:lnTo>
                    <a:pt x="426" y="524"/>
                  </a:lnTo>
                  <a:lnTo>
                    <a:pt x="458" y="544"/>
                  </a:lnTo>
                  <a:lnTo>
                    <a:pt x="473" y="562"/>
                  </a:lnTo>
                  <a:lnTo>
                    <a:pt x="516" y="562"/>
                  </a:lnTo>
                  <a:lnTo>
                    <a:pt x="539" y="573"/>
                  </a:lnTo>
                  <a:lnTo>
                    <a:pt x="573" y="562"/>
                  </a:lnTo>
                  <a:lnTo>
                    <a:pt x="593" y="571"/>
                  </a:lnTo>
                  <a:lnTo>
                    <a:pt x="599" y="602"/>
                  </a:lnTo>
                  <a:lnTo>
                    <a:pt x="703" y="617"/>
                  </a:lnTo>
                  <a:lnTo>
                    <a:pt x="709" y="602"/>
                  </a:lnTo>
                  <a:lnTo>
                    <a:pt x="726" y="585"/>
                  </a:lnTo>
                  <a:lnTo>
                    <a:pt x="729" y="571"/>
                  </a:lnTo>
                  <a:lnTo>
                    <a:pt x="752" y="533"/>
                  </a:lnTo>
                  <a:lnTo>
                    <a:pt x="795" y="522"/>
                  </a:lnTo>
                  <a:lnTo>
                    <a:pt x="823" y="487"/>
                  </a:lnTo>
                  <a:lnTo>
                    <a:pt x="838" y="444"/>
                  </a:lnTo>
                  <a:lnTo>
                    <a:pt x="823" y="438"/>
                  </a:lnTo>
                  <a:lnTo>
                    <a:pt x="789" y="444"/>
                  </a:lnTo>
                  <a:lnTo>
                    <a:pt x="783" y="409"/>
                  </a:lnTo>
                  <a:lnTo>
                    <a:pt x="743" y="395"/>
                  </a:lnTo>
                  <a:lnTo>
                    <a:pt x="740" y="331"/>
                  </a:lnTo>
                  <a:lnTo>
                    <a:pt x="766" y="311"/>
                  </a:lnTo>
                  <a:lnTo>
                    <a:pt x="743" y="283"/>
                  </a:lnTo>
                  <a:lnTo>
                    <a:pt x="743" y="265"/>
                  </a:lnTo>
                  <a:lnTo>
                    <a:pt x="740" y="248"/>
                  </a:lnTo>
                  <a:lnTo>
                    <a:pt x="792" y="236"/>
                  </a:lnTo>
                  <a:lnTo>
                    <a:pt x="832" y="216"/>
                  </a:lnTo>
                  <a:lnTo>
                    <a:pt x="852" y="205"/>
                  </a:lnTo>
                  <a:lnTo>
                    <a:pt x="858" y="193"/>
                  </a:lnTo>
                  <a:lnTo>
                    <a:pt x="850" y="188"/>
                  </a:lnTo>
                  <a:lnTo>
                    <a:pt x="823" y="205"/>
                  </a:lnTo>
                  <a:lnTo>
                    <a:pt x="740" y="231"/>
                  </a:lnTo>
                  <a:lnTo>
                    <a:pt x="694" y="239"/>
                  </a:lnTo>
                  <a:lnTo>
                    <a:pt x="616" y="234"/>
                  </a:lnTo>
                  <a:lnTo>
                    <a:pt x="570" y="216"/>
                  </a:lnTo>
                  <a:lnTo>
                    <a:pt x="541" y="193"/>
                  </a:lnTo>
                  <a:lnTo>
                    <a:pt x="539" y="156"/>
                  </a:lnTo>
                  <a:lnTo>
                    <a:pt x="510" y="72"/>
                  </a:lnTo>
                  <a:lnTo>
                    <a:pt x="496" y="61"/>
                  </a:lnTo>
                  <a:lnTo>
                    <a:pt x="498" y="43"/>
                  </a:lnTo>
                  <a:lnTo>
                    <a:pt x="582" y="81"/>
                  </a:lnTo>
                  <a:lnTo>
                    <a:pt x="599" y="110"/>
                  </a:lnTo>
                  <a:lnTo>
                    <a:pt x="622" y="121"/>
                  </a:lnTo>
                  <a:lnTo>
                    <a:pt x="611" y="95"/>
                  </a:lnTo>
                  <a:lnTo>
                    <a:pt x="588" y="75"/>
                  </a:lnTo>
                  <a:lnTo>
                    <a:pt x="553" y="49"/>
                  </a:lnTo>
                  <a:lnTo>
                    <a:pt x="487" y="12"/>
                  </a:lnTo>
                  <a:lnTo>
                    <a:pt x="435" y="0"/>
                  </a:lnTo>
                  <a:lnTo>
                    <a:pt x="346" y="12"/>
                  </a:lnTo>
                  <a:lnTo>
                    <a:pt x="285" y="38"/>
                  </a:lnTo>
                  <a:lnTo>
                    <a:pt x="144" y="55"/>
                  </a:lnTo>
                  <a:lnTo>
                    <a:pt x="41" y="118"/>
                  </a:lnTo>
                  <a:lnTo>
                    <a:pt x="3" y="130"/>
                  </a:lnTo>
                  <a:lnTo>
                    <a:pt x="6" y="164"/>
                  </a:lnTo>
                  <a:lnTo>
                    <a:pt x="32" y="184"/>
                  </a:lnTo>
                  <a:lnTo>
                    <a:pt x="29" y="257"/>
                  </a:lnTo>
                  <a:lnTo>
                    <a:pt x="35" y="271"/>
                  </a:lnTo>
                  <a:lnTo>
                    <a:pt x="18" y="297"/>
                  </a:lnTo>
                  <a:lnTo>
                    <a:pt x="3" y="300"/>
                  </a:lnTo>
                  <a:lnTo>
                    <a:pt x="0" y="323"/>
                  </a:lnTo>
                  <a:lnTo>
                    <a:pt x="21" y="349"/>
                  </a:lnTo>
                  <a:lnTo>
                    <a:pt x="21" y="406"/>
                  </a:lnTo>
                  <a:lnTo>
                    <a:pt x="38" y="418"/>
                  </a:lnTo>
                  <a:lnTo>
                    <a:pt x="41" y="441"/>
                  </a:lnTo>
                  <a:lnTo>
                    <a:pt x="67" y="458"/>
                  </a:lnTo>
                  <a:lnTo>
                    <a:pt x="69" y="473"/>
                  </a:lnTo>
                  <a:lnTo>
                    <a:pt x="46" y="481"/>
                  </a:lnTo>
                  <a:lnTo>
                    <a:pt x="41" y="493"/>
                  </a:lnTo>
                  <a:lnTo>
                    <a:pt x="58" y="513"/>
                  </a:lnTo>
                  <a:lnTo>
                    <a:pt x="52" y="527"/>
                  </a:lnTo>
                  <a:lnTo>
                    <a:pt x="41" y="542"/>
                  </a:lnTo>
                  <a:lnTo>
                    <a:pt x="44" y="594"/>
                  </a:lnTo>
                  <a:lnTo>
                    <a:pt x="69" y="628"/>
                  </a:lnTo>
                  <a:lnTo>
                    <a:pt x="69" y="642"/>
                  </a:lnTo>
                  <a:lnTo>
                    <a:pt x="87" y="642"/>
                  </a:lnTo>
                  <a:lnTo>
                    <a:pt x="98" y="634"/>
                  </a:lnTo>
                  <a:lnTo>
                    <a:pt x="156" y="637"/>
                  </a:lnTo>
                  <a:lnTo>
                    <a:pt x="167" y="648"/>
                  </a:lnTo>
                  <a:lnTo>
                    <a:pt x="185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1904" y="1040"/>
              <a:ext cx="858" cy="654"/>
            </a:xfrm>
            <a:custGeom>
              <a:avLst/>
              <a:gdLst>
                <a:gd name="T0" fmla="*/ 214 w 858"/>
                <a:gd name="T1" fmla="*/ 596 h 654"/>
                <a:gd name="T2" fmla="*/ 288 w 858"/>
                <a:gd name="T3" fmla="*/ 614 h 654"/>
                <a:gd name="T4" fmla="*/ 294 w 858"/>
                <a:gd name="T5" fmla="*/ 585 h 654"/>
                <a:gd name="T6" fmla="*/ 332 w 858"/>
                <a:gd name="T7" fmla="*/ 553 h 654"/>
                <a:gd name="T8" fmla="*/ 355 w 858"/>
                <a:gd name="T9" fmla="*/ 530 h 654"/>
                <a:gd name="T10" fmla="*/ 389 w 858"/>
                <a:gd name="T11" fmla="*/ 544 h 654"/>
                <a:gd name="T12" fmla="*/ 426 w 858"/>
                <a:gd name="T13" fmla="*/ 524 h 654"/>
                <a:gd name="T14" fmla="*/ 473 w 858"/>
                <a:gd name="T15" fmla="*/ 562 h 654"/>
                <a:gd name="T16" fmla="*/ 539 w 858"/>
                <a:gd name="T17" fmla="*/ 573 h 654"/>
                <a:gd name="T18" fmla="*/ 593 w 858"/>
                <a:gd name="T19" fmla="*/ 571 h 654"/>
                <a:gd name="T20" fmla="*/ 703 w 858"/>
                <a:gd name="T21" fmla="*/ 617 h 654"/>
                <a:gd name="T22" fmla="*/ 726 w 858"/>
                <a:gd name="T23" fmla="*/ 585 h 654"/>
                <a:gd name="T24" fmla="*/ 752 w 858"/>
                <a:gd name="T25" fmla="*/ 533 h 654"/>
                <a:gd name="T26" fmla="*/ 823 w 858"/>
                <a:gd name="T27" fmla="*/ 487 h 654"/>
                <a:gd name="T28" fmla="*/ 823 w 858"/>
                <a:gd name="T29" fmla="*/ 438 h 654"/>
                <a:gd name="T30" fmla="*/ 783 w 858"/>
                <a:gd name="T31" fmla="*/ 409 h 654"/>
                <a:gd name="T32" fmla="*/ 740 w 858"/>
                <a:gd name="T33" fmla="*/ 331 h 654"/>
                <a:gd name="T34" fmla="*/ 743 w 858"/>
                <a:gd name="T35" fmla="*/ 283 h 654"/>
                <a:gd name="T36" fmla="*/ 740 w 858"/>
                <a:gd name="T37" fmla="*/ 248 h 654"/>
                <a:gd name="T38" fmla="*/ 832 w 858"/>
                <a:gd name="T39" fmla="*/ 216 h 654"/>
                <a:gd name="T40" fmla="*/ 858 w 858"/>
                <a:gd name="T41" fmla="*/ 193 h 654"/>
                <a:gd name="T42" fmla="*/ 823 w 858"/>
                <a:gd name="T43" fmla="*/ 205 h 654"/>
                <a:gd name="T44" fmla="*/ 694 w 858"/>
                <a:gd name="T45" fmla="*/ 239 h 654"/>
                <a:gd name="T46" fmla="*/ 570 w 858"/>
                <a:gd name="T47" fmla="*/ 216 h 654"/>
                <a:gd name="T48" fmla="*/ 539 w 858"/>
                <a:gd name="T49" fmla="*/ 156 h 654"/>
                <a:gd name="T50" fmla="*/ 496 w 858"/>
                <a:gd name="T51" fmla="*/ 61 h 654"/>
                <a:gd name="T52" fmla="*/ 582 w 858"/>
                <a:gd name="T53" fmla="*/ 81 h 654"/>
                <a:gd name="T54" fmla="*/ 622 w 858"/>
                <a:gd name="T55" fmla="*/ 121 h 654"/>
                <a:gd name="T56" fmla="*/ 588 w 858"/>
                <a:gd name="T57" fmla="*/ 75 h 654"/>
                <a:gd name="T58" fmla="*/ 487 w 858"/>
                <a:gd name="T59" fmla="*/ 12 h 654"/>
                <a:gd name="T60" fmla="*/ 346 w 858"/>
                <a:gd name="T61" fmla="*/ 12 h 654"/>
                <a:gd name="T62" fmla="*/ 144 w 858"/>
                <a:gd name="T63" fmla="*/ 55 h 654"/>
                <a:gd name="T64" fmla="*/ 3 w 858"/>
                <a:gd name="T65" fmla="*/ 130 h 654"/>
                <a:gd name="T66" fmla="*/ 32 w 858"/>
                <a:gd name="T67" fmla="*/ 184 h 654"/>
                <a:gd name="T68" fmla="*/ 35 w 858"/>
                <a:gd name="T69" fmla="*/ 271 h 654"/>
                <a:gd name="T70" fmla="*/ 3 w 858"/>
                <a:gd name="T71" fmla="*/ 300 h 654"/>
                <a:gd name="T72" fmla="*/ 21 w 858"/>
                <a:gd name="T73" fmla="*/ 349 h 654"/>
                <a:gd name="T74" fmla="*/ 38 w 858"/>
                <a:gd name="T75" fmla="*/ 418 h 654"/>
                <a:gd name="T76" fmla="*/ 67 w 858"/>
                <a:gd name="T77" fmla="*/ 458 h 654"/>
                <a:gd name="T78" fmla="*/ 46 w 858"/>
                <a:gd name="T79" fmla="*/ 481 h 654"/>
                <a:gd name="T80" fmla="*/ 58 w 858"/>
                <a:gd name="T81" fmla="*/ 513 h 654"/>
                <a:gd name="T82" fmla="*/ 41 w 858"/>
                <a:gd name="T83" fmla="*/ 542 h 654"/>
                <a:gd name="T84" fmla="*/ 69 w 858"/>
                <a:gd name="T85" fmla="*/ 628 h 654"/>
                <a:gd name="T86" fmla="*/ 87 w 858"/>
                <a:gd name="T87" fmla="*/ 642 h 654"/>
                <a:gd name="T88" fmla="*/ 156 w 858"/>
                <a:gd name="T89" fmla="*/ 637 h 654"/>
                <a:gd name="T90" fmla="*/ 185 w 858"/>
                <a:gd name="T91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8" h="654">
                  <a:moveTo>
                    <a:pt x="185" y="654"/>
                  </a:moveTo>
                  <a:lnTo>
                    <a:pt x="214" y="596"/>
                  </a:lnTo>
                  <a:lnTo>
                    <a:pt x="239" y="611"/>
                  </a:lnTo>
                  <a:lnTo>
                    <a:pt x="288" y="614"/>
                  </a:lnTo>
                  <a:lnTo>
                    <a:pt x="311" y="599"/>
                  </a:lnTo>
                  <a:lnTo>
                    <a:pt x="294" y="585"/>
                  </a:lnTo>
                  <a:lnTo>
                    <a:pt x="294" y="565"/>
                  </a:lnTo>
                  <a:lnTo>
                    <a:pt x="332" y="553"/>
                  </a:lnTo>
                  <a:lnTo>
                    <a:pt x="332" y="524"/>
                  </a:lnTo>
                  <a:lnTo>
                    <a:pt x="355" y="530"/>
                  </a:lnTo>
                  <a:lnTo>
                    <a:pt x="375" y="544"/>
                  </a:lnTo>
                  <a:lnTo>
                    <a:pt x="389" y="544"/>
                  </a:lnTo>
                  <a:lnTo>
                    <a:pt x="395" y="516"/>
                  </a:lnTo>
                  <a:lnTo>
                    <a:pt x="426" y="524"/>
                  </a:lnTo>
                  <a:lnTo>
                    <a:pt x="458" y="544"/>
                  </a:lnTo>
                  <a:lnTo>
                    <a:pt x="473" y="562"/>
                  </a:lnTo>
                  <a:lnTo>
                    <a:pt x="516" y="562"/>
                  </a:lnTo>
                  <a:lnTo>
                    <a:pt x="539" y="573"/>
                  </a:lnTo>
                  <a:lnTo>
                    <a:pt x="573" y="562"/>
                  </a:lnTo>
                  <a:lnTo>
                    <a:pt x="593" y="571"/>
                  </a:lnTo>
                  <a:lnTo>
                    <a:pt x="599" y="602"/>
                  </a:lnTo>
                  <a:lnTo>
                    <a:pt x="703" y="617"/>
                  </a:lnTo>
                  <a:lnTo>
                    <a:pt x="709" y="602"/>
                  </a:lnTo>
                  <a:lnTo>
                    <a:pt x="726" y="585"/>
                  </a:lnTo>
                  <a:lnTo>
                    <a:pt x="729" y="571"/>
                  </a:lnTo>
                  <a:lnTo>
                    <a:pt x="752" y="533"/>
                  </a:lnTo>
                  <a:lnTo>
                    <a:pt x="795" y="522"/>
                  </a:lnTo>
                  <a:lnTo>
                    <a:pt x="823" y="487"/>
                  </a:lnTo>
                  <a:lnTo>
                    <a:pt x="838" y="444"/>
                  </a:lnTo>
                  <a:lnTo>
                    <a:pt x="823" y="438"/>
                  </a:lnTo>
                  <a:lnTo>
                    <a:pt x="789" y="444"/>
                  </a:lnTo>
                  <a:lnTo>
                    <a:pt x="783" y="409"/>
                  </a:lnTo>
                  <a:lnTo>
                    <a:pt x="743" y="395"/>
                  </a:lnTo>
                  <a:lnTo>
                    <a:pt x="740" y="331"/>
                  </a:lnTo>
                  <a:lnTo>
                    <a:pt x="766" y="311"/>
                  </a:lnTo>
                  <a:lnTo>
                    <a:pt x="743" y="283"/>
                  </a:lnTo>
                  <a:lnTo>
                    <a:pt x="743" y="265"/>
                  </a:lnTo>
                  <a:lnTo>
                    <a:pt x="740" y="248"/>
                  </a:lnTo>
                  <a:lnTo>
                    <a:pt x="792" y="236"/>
                  </a:lnTo>
                  <a:lnTo>
                    <a:pt x="832" y="216"/>
                  </a:lnTo>
                  <a:lnTo>
                    <a:pt x="852" y="205"/>
                  </a:lnTo>
                  <a:lnTo>
                    <a:pt x="858" y="193"/>
                  </a:lnTo>
                  <a:lnTo>
                    <a:pt x="850" y="188"/>
                  </a:lnTo>
                  <a:lnTo>
                    <a:pt x="823" y="205"/>
                  </a:lnTo>
                  <a:lnTo>
                    <a:pt x="740" y="231"/>
                  </a:lnTo>
                  <a:lnTo>
                    <a:pt x="694" y="239"/>
                  </a:lnTo>
                  <a:lnTo>
                    <a:pt x="616" y="234"/>
                  </a:lnTo>
                  <a:lnTo>
                    <a:pt x="570" y="216"/>
                  </a:lnTo>
                  <a:lnTo>
                    <a:pt x="541" y="193"/>
                  </a:lnTo>
                  <a:lnTo>
                    <a:pt x="539" y="156"/>
                  </a:lnTo>
                  <a:lnTo>
                    <a:pt x="510" y="72"/>
                  </a:lnTo>
                  <a:lnTo>
                    <a:pt x="496" y="61"/>
                  </a:lnTo>
                  <a:lnTo>
                    <a:pt x="498" y="43"/>
                  </a:lnTo>
                  <a:lnTo>
                    <a:pt x="582" y="81"/>
                  </a:lnTo>
                  <a:lnTo>
                    <a:pt x="599" y="110"/>
                  </a:lnTo>
                  <a:lnTo>
                    <a:pt x="622" y="121"/>
                  </a:lnTo>
                  <a:lnTo>
                    <a:pt x="611" y="95"/>
                  </a:lnTo>
                  <a:lnTo>
                    <a:pt x="588" y="75"/>
                  </a:lnTo>
                  <a:lnTo>
                    <a:pt x="553" y="49"/>
                  </a:lnTo>
                  <a:lnTo>
                    <a:pt x="487" y="12"/>
                  </a:lnTo>
                  <a:lnTo>
                    <a:pt x="435" y="0"/>
                  </a:lnTo>
                  <a:lnTo>
                    <a:pt x="346" y="12"/>
                  </a:lnTo>
                  <a:lnTo>
                    <a:pt x="285" y="38"/>
                  </a:lnTo>
                  <a:lnTo>
                    <a:pt x="144" y="55"/>
                  </a:lnTo>
                  <a:lnTo>
                    <a:pt x="41" y="118"/>
                  </a:lnTo>
                  <a:lnTo>
                    <a:pt x="3" y="130"/>
                  </a:lnTo>
                  <a:lnTo>
                    <a:pt x="6" y="164"/>
                  </a:lnTo>
                  <a:lnTo>
                    <a:pt x="32" y="184"/>
                  </a:lnTo>
                  <a:lnTo>
                    <a:pt x="29" y="257"/>
                  </a:lnTo>
                  <a:lnTo>
                    <a:pt x="35" y="271"/>
                  </a:lnTo>
                  <a:lnTo>
                    <a:pt x="18" y="297"/>
                  </a:lnTo>
                  <a:lnTo>
                    <a:pt x="3" y="300"/>
                  </a:lnTo>
                  <a:lnTo>
                    <a:pt x="0" y="323"/>
                  </a:lnTo>
                  <a:lnTo>
                    <a:pt x="21" y="349"/>
                  </a:lnTo>
                  <a:lnTo>
                    <a:pt x="21" y="406"/>
                  </a:lnTo>
                  <a:lnTo>
                    <a:pt x="38" y="418"/>
                  </a:lnTo>
                  <a:lnTo>
                    <a:pt x="41" y="441"/>
                  </a:lnTo>
                  <a:lnTo>
                    <a:pt x="67" y="458"/>
                  </a:lnTo>
                  <a:lnTo>
                    <a:pt x="69" y="473"/>
                  </a:lnTo>
                  <a:lnTo>
                    <a:pt x="46" y="481"/>
                  </a:lnTo>
                  <a:lnTo>
                    <a:pt x="41" y="493"/>
                  </a:lnTo>
                  <a:lnTo>
                    <a:pt x="58" y="513"/>
                  </a:lnTo>
                  <a:lnTo>
                    <a:pt x="52" y="527"/>
                  </a:lnTo>
                  <a:lnTo>
                    <a:pt x="41" y="542"/>
                  </a:lnTo>
                  <a:lnTo>
                    <a:pt x="44" y="594"/>
                  </a:lnTo>
                  <a:lnTo>
                    <a:pt x="69" y="628"/>
                  </a:lnTo>
                  <a:lnTo>
                    <a:pt x="69" y="642"/>
                  </a:lnTo>
                  <a:lnTo>
                    <a:pt x="87" y="642"/>
                  </a:lnTo>
                  <a:lnTo>
                    <a:pt x="98" y="634"/>
                  </a:lnTo>
                  <a:lnTo>
                    <a:pt x="156" y="637"/>
                  </a:lnTo>
                  <a:lnTo>
                    <a:pt x="167" y="648"/>
                  </a:lnTo>
                  <a:lnTo>
                    <a:pt x="185" y="654"/>
                  </a:ln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1903" y="1041"/>
              <a:ext cx="857" cy="652"/>
            </a:xfrm>
            <a:custGeom>
              <a:avLst/>
              <a:gdLst>
                <a:gd name="T0" fmla="*/ 213 w 857"/>
                <a:gd name="T1" fmla="*/ 595 h 652"/>
                <a:gd name="T2" fmla="*/ 288 w 857"/>
                <a:gd name="T3" fmla="*/ 612 h 652"/>
                <a:gd name="T4" fmla="*/ 293 w 857"/>
                <a:gd name="T5" fmla="*/ 583 h 652"/>
                <a:gd name="T6" fmla="*/ 331 w 857"/>
                <a:gd name="T7" fmla="*/ 552 h 652"/>
                <a:gd name="T8" fmla="*/ 354 w 857"/>
                <a:gd name="T9" fmla="*/ 529 h 652"/>
                <a:gd name="T10" fmla="*/ 388 w 857"/>
                <a:gd name="T11" fmla="*/ 543 h 652"/>
                <a:gd name="T12" fmla="*/ 426 w 857"/>
                <a:gd name="T13" fmla="*/ 523 h 652"/>
                <a:gd name="T14" fmla="*/ 472 w 857"/>
                <a:gd name="T15" fmla="*/ 560 h 652"/>
                <a:gd name="T16" fmla="*/ 538 w 857"/>
                <a:gd name="T17" fmla="*/ 572 h 652"/>
                <a:gd name="T18" fmla="*/ 593 w 857"/>
                <a:gd name="T19" fmla="*/ 569 h 652"/>
                <a:gd name="T20" fmla="*/ 702 w 857"/>
                <a:gd name="T21" fmla="*/ 615 h 652"/>
                <a:gd name="T22" fmla="*/ 725 w 857"/>
                <a:gd name="T23" fmla="*/ 583 h 652"/>
                <a:gd name="T24" fmla="*/ 751 w 857"/>
                <a:gd name="T25" fmla="*/ 532 h 652"/>
                <a:gd name="T26" fmla="*/ 823 w 857"/>
                <a:gd name="T27" fmla="*/ 486 h 652"/>
                <a:gd name="T28" fmla="*/ 823 w 857"/>
                <a:gd name="T29" fmla="*/ 437 h 652"/>
                <a:gd name="T30" fmla="*/ 783 w 857"/>
                <a:gd name="T31" fmla="*/ 408 h 652"/>
                <a:gd name="T32" fmla="*/ 740 w 857"/>
                <a:gd name="T33" fmla="*/ 330 h 652"/>
                <a:gd name="T34" fmla="*/ 743 w 857"/>
                <a:gd name="T35" fmla="*/ 282 h 652"/>
                <a:gd name="T36" fmla="*/ 740 w 857"/>
                <a:gd name="T37" fmla="*/ 247 h 652"/>
                <a:gd name="T38" fmla="*/ 832 w 857"/>
                <a:gd name="T39" fmla="*/ 216 h 652"/>
                <a:gd name="T40" fmla="*/ 857 w 857"/>
                <a:gd name="T41" fmla="*/ 193 h 652"/>
                <a:gd name="T42" fmla="*/ 823 w 857"/>
                <a:gd name="T43" fmla="*/ 204 h 652"/>
                <a:gd name="T44" fmla="*/ 693 w 857"/>
                <a:gd name="T45" fmla="*/ 239 h 652"/>
                <a:gd name="T46" fmla="*/ 570 w 857"/>
                <a:gd name="T47" fmla="*/ 216 h 652"/>
                <a:gd name="T48" fmla="*/ 538 w 857"/>
                <a:gd name="T49" fmla="*/ 155 h 652"/>
                <a:gd name="T50" fmla="*/ 495 w 857"/>
                <a:gd name="T51" fmla="*/ 60 h 652"/>
                <a:gd name="T52" fmla="*/ 581 w 857"/>
                <a:gd name="T53" fmla="*/ 80 h 652"/>
                <a:gd name="T54" fmla="*/ 622 w 857"/>
                <a:gd name="T55" fmla="*/ 121 h 652"/>
                <a:gd name="T56" fmla="*/ 587 w 857"/>
                <a:gd name="T57" fmla="*/ 75 h 652"/>
                <a:gd name="T58" fmla="*/ 486 w 857"/>
                <a:gd name="T59" fmla="*/ 11 h 652"/>
                <a:gd name="T60" fmla="*/ 345 w 857"/>
                <a:gd name="T61" fmla="*/ 11 h 652"/>
                <a:gd name="T62" fmla="*/ 144 w 857"/>
                <a:gd name="T63" fmla="*/ 54 h 652"/>
                <a:gd name="T64" fmla="*/ 3 w 857"/>
                <a:gd name="T65" fmla="*/ 129 h 652"/>
                <a:gd name="T66" fmla="*/ 32 w 857"/>
                <a:gd name="T67" fmla="*/ 184 h 652"/>
                <a:gd name="T68" fmla="*/ 34 w 857"/>
                <a:gd name="T69" fmla="*/ 270 h 652"/>
                <a:gd name="T70" fmla="*/ 3 w 857"/>
                <a:gd name="T71" fmla="*/ 299 h 652"/>
                <a:gd name="T72" fmla="*/ 20 w 857"/>
                <a:gd name="T73" fmla="*/ 348 h 652"/>
                <a:gd name="T74" fmla="*/ 37 w 857"/>
                <a:gd name="T75" fmla="*/ 417 h 652"/>
                <a:gd name="T76" fmla="*/ 66 w 857"/>
                <a:gd name="T77" fmla="*/ 457 h 652"/>
                <a:gd name="T78" fmla="*/ 46 w 857"/>
                <a:gd name="T79" fmla="*/ 480 h 652"/>
                <a:gd name="T80" fmla="*/ 57 w 857"/>
                <a:gd name="T81" fmla="*/ 512 h 652"/>
                <a:gd name="T82" fmla="*/ 40 w 857"/>
                <a:gd name="T83" fmla="*/ 540 h 652"/>
                <a:gd name="T84" fmla="*/ 69 w 857"/>
                <a:gd name="T85" fmla="*/ 627 h 652"/>
                <a:gd name="T86" fmla="*/ 86 w 857"/>
                <a:gd name="T87" fmla="*/ 641 h 652"/>
                <a:gd name="T88" fmla="*/ 155 w 857"/>
                <a:gd name="T89" fmla="*/ 635 h 652"/>
                <a:gd name="T90" fmla="*/ 184 w 857"/>
                <a:gd name="T91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7" h="652">
                  <a:moveTo>
                    <a:pt x="184" y="652"/>
                  </a:moveTo>
                  <a:lnTo>
                    <a:pt x="213" y="595"/>
                  </a:lnTo>
                  <a:lnTo>
                    <a:pt x="239" y="610"/>
                  </a:lnTo>
                  <a:lnTo>
                    <a:pt x="288" y="612"/>
                  </a:lnTo>
                  <a:lnTo>
                    <a:pt x="311" y="598"/>
                  </a:lnTo>
                  <a:lnTo>
                    <a:pt x="293" y="583"/>
                  </a:lnTo>
                  <a:lnTo>
                    <a:pt x="293" y="563"/>
                  </a:lnTo>
                  <a:lnTo>
                    <a:pt x="331" y="552"/>
                  </a:lnTo>
                  <a:lnTo>
                    <a:pt x="331" y="523"/>
                  </a:lnTo>
                  <a:lnTo>
                    <a:pt x="354" y="529"/>
                  </a:lnTo>
                  <a:lnTo>
                    <a:pt x="374" y="543"/>
                  </a:lnTo>
                  <a:lnTo>
                    <a:pt x="388" y="543"/>
                  </a:lnTo>
                  <a:lnTo>
                    <a:pt x="394" y="515"/>
                  </a:lnTo>
                  <a:lnTo>
                    <a:pt x="426" y="523"/>
                  </a:lnTo>
                  <a:lnTo>
                    <a:pt x="457" y="543"/>
                  </a:lnTo>
                  <a:lnTo>
                    <a:pt x="472" y="560"/>
                  </a:lnTo>
                  <a:lnTo>
                    <a:pt x="515" y="560"/>
                  </a:lnTo>
                  <a:lnTo>
                    <a:pt x="538" y="572"/>
                  </a:lnTo>
                  <a:lnTo>
                    <a:pt x="573" y="560"/>
                  </a:lnTo>
                  <a:lnTo>
                    <a:pt x="593" y="569"/>
                  </a:lnTo>
                  <a:lnTo>
                    <a:pt x="598" y="601"/>
                  </a:lnTo>
                  <a:lnTo>
                    <a:pt x="702" y="615"/>
                  </a:lnTo>
                  <a:lnTo>
                    <a:pt x="708" y="601"/>
                  </a:lnTo>
                  <a:lnTo>
                    <a:pt x="725" y="583"/>
                  </a:lnTo>
                  <a:lnTo>
                    <a:pt x="728" y="569"/>
                  </a:lnTo>
                  <a:lnTo>
                    <a:pt x="751" y="532"/>
                  </a:lnTo>
                  <a:lnTo>
                    <a:pt x="794" y="520"/>
                  </a:lnTo>
                  <a:lnTo>
                    <a:pt x="823" y="486"/>
                  </a:lnTo>
                  <a:lnTo>
                    <a:pt x="838" y="442"/>
                  </a:lnTo>
                  <a:lnTo>
                    <a:pt x="823" y="437"/>
                  </a:lnTo>
                  <a:lnTo>
                    <a:pt x="788" y="442"/>
                  </a:lnTo>
                  <a:lnTo>
                    <a:pt x="783" y="408"/>
                  </a:lnTo>
                  <a:lnTo>
                    <a:pt x="743" y="394"/>
                  </a:lnTo>
                  <a:lnTo>
                    <a:pt x="740" y="330"/>
                  </a:lnTo>
                  <a:lnTo>
                    <a:pt x="765" y="310"/>
                  </a:lnTo>
                  <a:lnTo>
                    <a:pt x="743" y="282"/>
                  </a:lnTo>
                  <a:lnTo>
                    <a:pt x="743" y="264"/>
                  </a:lnTo>
                  <a:lnTo>
                    <a:pt x="740" y="247"/>
                  </a:lnTo>
                  <a:lnTo>
                    <a:pt x="791" y="236"/>
                  </a:lnTo>
                  <a:lnTo>
                    <a:pt x="832" y="216"/>
                  </a:lnTo>
                  <a:lnTo>
                    <a:pt x="852" y="204"/>
                  </a:lnTo>
                  <a:lnTo>
                    <a:pt x="857" y="193"/>
                  </a:lnTo>
                  <a:lnTo>
                    <a:pt x="849" y="187"/>
                  </a:lnTo>
                  <a:lnTo>
                    <a:pt x="823" y="204"/>
                  </a:lnTo>
                  <a:lnTo>
                    <a:pt x="740" y="230"/>
                  </a:lnTo>
                  <a:lnTo>
                    <a:pt x="693" y="239"/>
                  </a:lnTo>
                  <a:lnTo>
                    <a:pt x="616" y="233"/>
                  </a:lnTo>
                  <a:lnTo>
                    <a:pt x="570" y="216"/>
                  </a:lnTo>
                  <a:lnTo>
                    <a:pt x="541" y="193"/>
                  </a:lnTo>
                  <a:lnTo>
                    <a:pt x="538" y="155"/>
                  </a:lnTo>
                  <a:lnTo>
                    <a:pt x="509" y="72"/>
                  </a:lnTo>
                  <a:lnTo>
                    <a:pt x="495" y="60"/>
                  </a:lnTo>
                  <a:lnTo>
                    <a:pt x="498" y="43"/>
                  </a:lnTo>
                  <a:lnTo>
                    <a:pt x="581" y="80"/>
                  </a:lnTo>
                  <a:lnTo>
                    <a:pt x="598" y="109"/>
                  </a:lnTo>
                  <a:lnTo>
                    <a:pt x="622" y="121"/>
                  </a:lnTo>
                  <a:lnTo>
                    <a:pt x="610" y="95"/>
                  </a:lnTo>
                  <a:lnTo>
                    <a:pt x="587" y="75"/>
                  </a:lnTo>
                  <a:lnTo>
                    <a:pt x="552" y="49"/>
                  </a:lnTo>
                  <a:lnTo>
                    <a:pt x="486" y="11"/>
                  </a:lnTo>
                  <a:lnTo>
                    <a:pt x="434" y="0"/>
                  </a:lnTo>
                  <a:lnTo>
                    <a:pt x="345" y="11"/>
                  </a:lnTo>
                  <a:lnTo>
                    <a:pt x="285" y="37"/>
                  </a:lnTo>
                  <a:lnTo>
                    <a:pt x="144" y="54"/>
                  </a:lnTo>
                  <a:lnTo>
                    <a:pt x="40" y="118"/>
                  </a:lnTo>
                  <a:lnTo>
                    <a:pt x="3" y="129"/>
                  </a:lnTo>
                  <a:lnTo>
                    <a:pt x="5" y="164"/>
                  </a:lnTo>
                  <a:lnTo>
                    <a:pt x="32" y="184"/>
                  </a:lnTo>
                  <a:lnTo>
                    <a:pt x="28" y="256"/>
                  </a:lnTo>
                  <a:lnTo>
                    <a:pt x="34" y="270"/>
                  </a:lnTo>
                  <a:lnTo>
                    <a:pt x="17" y="296"/>
                  </a:lnTo>
                  <a:lnTo>
                    <a:pt x="3" y="299"/>
                  </a:lnTo>
                  <a:lnTo>
                    <a:pt x="0" y="322"/>
                  </a:lnTo>
                  <a:lnTo>
                    <a:pt x="20" y="348"/>
                  </a:lnTo>
                  <a:lnTo>
                    <a:pt x="20" y="405"/>
                  </a:lnTo>
                  <a:lnTo>
                    <a:pt x="37" y="417"/>
                  </a:lnTo>
                  <a:lnTo>
                    <a:pt x="40" y="440"/>
                  </a:lnTo>
                  <a:lnTo>
                    <a:pt x="66" y="457"/>
                  </a:lnTo>
                  <a:lnTo>
                    <a:pt x="69" y="471"/>
                  </a:lnTo>
                  <a:lnTo>
                    <a:pt x="46" y="480"/>
                  </a:lnTo>
                  <a:lnTo>
                    <a:pt x="40" y="492"/>
                  </a:lnTo>
                  <a:lnTo>
                    <a:pt x="57" y="512"/>
                  </a:lnTo>
                  <a:lnTo>
                    <a:pt x="52" y="526"/>
                  </a:lnTo>
                  <a:lnTo>
                    <a:pt x="40" y="540"/>
                  </a:lnTo>
                  <a:lnTo>
                    <a:pt x="43" y="592"/>
                  </a:lnTo>
                  <a:lnTo>
                    <a:pt x="69" y="627"/>
                  </a:lnTo>
                  <a:lnTo>
                    <a:pt x="69" y="641"/>
                  </a:lnTo>
                  <a:lnTo>
                    <a:pt x="86" y="641"/>
                  </a:lnTo>
                  <a:lnTo>
                    <a:pt x="98" y="633"/>
                  </a:lnTo>
                  <a:lnTo>
                    <a:pt x="155" y="635"/>
                  </a:lnTo>
                  <a:lnTo>
                    <a:pt x="167" y="647"/>
                  </a:lnTo>
                  <a:lnTo>
                    <a:pt x="184" y="652"/>
                  </a:ln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1903" y="1041"/>
              <a:ext cx="857" cy="652"/>
            </a:xfrm>
            <a:custGeom>
              <a:avLst/>
              <a:gdLst>
                <a:gd name="T0" fmla="*/ 213 w 857"/>
                <a:gd name="T1" fmla="*/ 595 h 652"/>
                <a:gd name="T2" fmla="*/ 288 w 857"/>
                <a:gd name="T3" fmla="*/ 612 h 652"/>
                <a:gd name="T4" fmla="*/ 293 w 857"/>
                <a:gd name="T5" fmla="*/ 583 h 652"/>
                <a:gd name="T6" fmla="*/ 331 w 857"/>
                <a:gd name="T7" fmla="*/ 552 h 652"/>
                <a:gd name="T8" fmla="*/ 354 w 857"/>
                <a:gd name="T9" fmla="*/ 529 h 652"/>
                <a:gd name="T10" fmla="*/ 388 w 857"/>
                <a:gd name="T11" fmla="*/ 543 h 652"/>
                <a:gd name="T12" fmla="*/ 426 w 857"/>
                <a:gd name="T13" fmla="*/ 523 h 652"/>
                <a:gd name="T14" fmla="*/ 472 w 857"/>
                <a:gd name="T15" fmla="*/ 560 h 652"/>
                <a:gd name="T16" fmla="*/ 538 w 857"/>
                <a:gd name="T17" fmla="*/ 572 h 652"/>
                <a:gd name="T18" fmla="*/ 593 w 857"/>
                <a:gd name="T19" fmla="*/ 569 h 652"/>
                <a:gd name="T20" fmla="*/ 702 w 857"/>
                <a:gd name="T21" fmla="*/ 615 h 652"/>
                <a:gd name="T22" fmla="*/ 725 w 857"/>
                <a:gd name="T23" fmla="*/ 583 h 652"/>
                <a:gd name="T24" fmla="*/ 751 w 857"/>
                <a:gd name="T25" fmla="*/ 532 h 652"/>
                <a:gd name="T26" fmla="*/ 823 w 857"/>
                <a:gd name="T27" fmla="*/ 486 h 652"/>
                <a:gd name="T28" fmla="*/ 823 w 857"/>
                <a:gd name="T29" fmla="*/ 437 h 652"/>
                <a:gd name="T30" fmla="*/ 783 w 857"/>
                <a:gd name="T31" fmla="*/ 408 h 652"/>
                <a:gd name="T32" fmla="*/ 740 w 857"/>
                <a:gd name="T33" fmla="*/ 330 h 652"/>
                <a:gd name="T34" fmla="*/ 743 w 857"/>
                <a:gd name="T35" fmla="*/ 282 h 652"/>
                <a:gd name="T36" fmla="*/ 740 w 857"/>
                <a:gd name="T37" fmla="*/ 247 h 652"/>
                <a:gd name="T38" fmla="*/ 832 w 857"/>
                <a:gd name="T39" fmla="*/ 216 h 652"/>
                <a:gd name="T40" fmla="*/ 857 w 857"/>
                <a:gd name="T41" fmla="*/ 193 h 652"/>
                <a:gd name="T42" fmla="*/ 823 w 857"/>
                <a:gd name="T43" fmla="*/ 204 h 652"/>
                <a:gd name="T44" fmla="*/ 693 w 857"/>
                <a:gd name="T45" fmla="*/ 239 h 652"/>
                <a:gd name="T46" fmla="*/ 570 w 857"/>
                <a:gd name="T47" fmla="*/ 216 h 652"/>
                <a:gd name="T48" fmla="*/ 538 w 857"/>
                <a:gd name="T49" fmla="*/ 155 h 652"/>
                <a:gd name="T50" fmla="*/ 495 w 857"/>
                <a:gd name="T51" fmla="*/ 60 h 652"/>
                <a:gd name="T52" fmla="*/ 581 w 857"/>
                <a:gd name="T53" fmla="*/ 80 h 652"/>
                <a:gd name="T54" fmla="*/ 622 w 857"/>
                <a:gd name="T55" fmla="*/ 121 h 652"/>
                <a:gd name="T56" fmla="*/ 587 w 857"/>
                <a:gd name="T57" fmla="*/ 75 h 652"/>
                <a:gd name="T58" fmla="*/ 486 w 857"/>
                <a:gd name="T59" fmla="*/ 11 h 652"/>
                <a:gd name="T60" fmla="*/ 345 w 857"/>
                <a:gd name="T61" fmla="*/ 11 h 652"/>
                <a:gd name="T62" fmla="*/ 144 w 857"/>
                <a:gd name="T63" fmla="*/ 54 h 652"/>
                <a:gd name="T64" fmla="*/ 3 w 857"/>
                <a:gd name="T65" fmla="*/ 129 h 652"/>
                <a:gd name="T66" fmla="*/ 32 w 857"/>
                <a:gd name="T67" fmla="*/ 184 h 652"/>
                <a:gd name="T68" fmla="*/ 34 w 857"/>
                <a:gd name="T69" fmla="*/ 270 h 652"/>
                <a:gd name="T70" fmla="*/ 3 w 857"/>
                <a:gd name="T71" fmla="*/ 299 h 652"/>
                <a:gd name="T72" fmla="*/ 20 w 857"/>
                <a:gd name="T73" fmla="*/ 348 h 652"/>
                <a:gd name="T74" fmla="*/ 37 w 857"/>
                <a:gd name="T75" fmla="*/ 417 h 652"/>
                <a:gd name="T76" fmla="*/ 66 w 857"/>
                <a:gd name="T77" fmla="*/ 457 h 652"/>
                <a:gd name="T78" fmla="*/ 46 w 857"/>
                <a:gd name="T79" fmla="*/ 480 h 652"/>
                <a:gd name="T80" fmla="*/ 57 w 857"/>
                <a:gd name="T81" fmla="*/ 512 h 652"/>
                <a:gd name="T82" fmla="*/ 40 w 857"/>
                <a:gd name="T83" fmla="*/ 540 h 652"/>
                <a:gd name="T84" fmla="*/ 69 w 857"/>
                <a:gd name="T85" fmla="*/ 627 h 652"/>
                <a:gd name="T86" fmla="*/ 86 w 857"/>
                <a:gd name="T87" fmla="*/ 641 h 652"/>
                <a:gd name="T88" fmla="*/ 155 w 857"/>
                <a:gd name="T89" fmla="*/ 635 h 652"/>
                <a:gd name="T90" fmla="*/ 184 w 857"/>
                <a:gd name="T91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7" h="652">
                  <a:moveTo>
                    <a:pt x="184" y="652"/>
                  </a:moveTo>
                  <a:lnTo>
                    <a:pt x="213" y="595"/>
                  </a:lnTo>
                  <a:lnTo>
                    <a:pt x="239" y="610"/>
                  </a:lnTo>
                  <a:lnTo>
                    <a:pt x="288" y="612"/>
                  </a:lnTo>
                  <a:lnTo>
                    <a:pt x="311" y="598"/>
                  </a:lnTo>
                  <a:lnTo>
                    <a:pt x="293" y="583"/>
                  </a:lnTo>
                  <a:lnTo>
                    <a:pt x="293" y="563"/>
                  </a:lnTo>
                  <a:lnTo>
                    <a:pt x="331" y="552"/>
                  </a:lnTo>
                  <a:lnTo>
                    <a:pt x="331" y="523"/>
                  </a:lnTo>
                  <a:lnTo>
                    <a:pt x="354" y="529"/>
                  </a:lnTo>
                  <a:lnTo>
                    <a:pt x="374" y="543"/>
                  </a:lnTo>
                  <a:lnTo>
                    <a:pt x="388" y="543"/>
                  </a:lnTo>
                  <a:lnTo>
                    <a:pt x="394" y="515"/>
                  </a:lnTo>
                  <a:lnTo>
                    <a:pt x="426" y="523"/>
                  </a:lnTo>
                  <a:lnTo>
                    <a:pt x="457" y="543"/>
                  </a:lnTo>
                  <a:lnTo>
                    <a:pt x="472" y="560"/>
                  </a:lnTo>
                  <a:lnTo>
                    <a:pt x="515" y="560"/>
                  </a:lnTo>
                  <a:lnTo>
                    <a:pt x="538" y="572"/>
                  </a:lnTo>
                  <a:lnTo>
                    <a:pt x="573" y="560"/>
                  </a:lnTo>
                  <a:lnTo>
                    <a:pt x="593" y="569"/>
                  </a:lnTo>
                  <a:lnTo>
                    <a:pt x="598" y="601"/>
                  </a:lnTo>
                  <a:lnTo>
                    <a:pt x="702" y="615"/>
                  </a:lnTo>
                  <a:lnTo>
                    <a:pt x="708" y="601"/>
                  </a:lnTo>
                  <a:lnTo>
                    <a:pt x="725" y="583"/>
                  </a:lnTo>
                  <a:lnTo>
                    <a:pt x="728" y="569"/>
                  </a:lnTo>
                  <a:lnTo>
                    <a:pt x="751" y="532"/>
                  </a:lnTo>
                  <a:lnTo>
                    <a:pt x="794" y="520"/>
                  </a:lnTo>
                  <a:lnTo>
                    <a:pt x="823" y="486"/>
                  </a:lnTo>
                  <a:lnTo>
                    <a:pt x="838" y="442"/>
                  </a:lnTo>
                  <a:lnTo>
                    <a:pt x="823" y="437"/>
                  </a:lnTo>
                  <a:lnTo>
                    <a:pt x="788" y="442"/>
                  </a:lnTo>
                  <a:lnTo>
                    <a:pt x="783" y="408"/>
                  </a:lnTo>
                  <a:lnTo>
                    <a:pt x="743" y="394"/>
                  </a:lnTo>
                  <a:lnTo>
                    <a:pt x="740" y="330"/>
                  </a:lnTo>
                  <a:lnTo>
                    <a:pt x="765" y="310"/>
                  </a:lnTo>
                  <a:lnTo>
                    <a:pt x="743" y="282"/>
                  </a:lnTo>
                  <a:lnTo>
                    <a:pt x="743" y="264"/>
                  </a:lnTo>
                  <a:lnTo>
                    <a:pt x="740" y="247"/>
                  </a:lnTo>
                  <a:lnTo>
                    <a:pt x="791" y="236"/>
                  </a:lnTo>
                  <a:lnTo>
                    <a:pt x="832" y="216"/>
                  </a:lnTo>
                  <a:lnTo>
                    <a:pt x="852" y="204"/>
                  </a:lnTo>
                  <a:lnTo>
                    <a:pt x="857" y="193"/>
                  </a:lnTo>
                  <a:lnTo>
                    <a:pt x="849" y="187"/>
                  </a:lnTo>
                  <a:lnTo>
                    <a:pt x="823" y="204"/>
                  </a:lnTo>
                  <a:lnTo>
                    <a:pt x="740" y="230"/>
                  </a:lnTo>
                  <a:lnTo>
                    <a:pt x="693" y="239"/>
                  </a:lnTo>
                  <a:lnTo>
                    <a:pt x="616" y="233"/>
                  </a:lnTo>
                  <a:lnTo>
                    <a:pt x="570" y="216"/>
                  </a:lnTo>
                  <a:lnTo>
                    <a:pt x="541" y="193"/>
                  </a:lnTo>
                  <a:lnTo>
                    <a:pt x="538" y="155"/>
                  </a:lnTo>
                  <a:lnTo>
                    <a:pt x="509" y="72"/>
                  </a:lnTo>
                  <a:lnTo>
                    <a:pt x="495" y="60"/>
                  </a:lnTo>
                  <a:lnTo>
                    <a:pt x="498" y="43"/>
                  </a:lnTo>
                  <a:lnTo>
                    <a:pt x="581" y="80"/>
                  </a:lnTo>
                  <a:lnTo>
                    <a:pt x="598" y="109"/>
                  </a:lnTo>
                  <a:lnTo>
                    <a:pt x="622" y="121"/>
                  </a:lnTo>
                  <a:lnTo>
                    <a:pt x="610" y="95"/>
                  </a:lnTo>
                  <a:lnTo>
                    <a:pt x="587" y="75"/>
                  </a:lnTo>
                  <a:lnTo>
                    <a:pt x="552" y="49"/>
                  </a:lnTo>
                  <a:lnTo>
                    <a:pt x="486" y="11"/>
                  </a:lnTo>
                  <a:lnTo>
                    <a:pt x="434" y="0"/>
                  </a:lnTo>
                  <a:lnTo>
                    <a:pt x="345" y="11"/>
                  </a:lnTo>
                  <a:lnTo>
                    <a:pt x="285" y="37"/>
                  </a:lnTo>
                  <a:lnTo>
                    <a:pt x="144" y="54"/>
                  </a:lnTo>
                  <a:lnTo>
                    <a:pt x="40" y="118"/>
                  </a:lnTo>
                  <a:lnTo>
                    <a:pt x="3" y="129"/>
                  </a:lnTo>
                  <a:lnTo>
                    <a:pt x="5" y="164"/>
                  </a:lnTo>
                  <a:lnTo>
                    <a:pt x="32" y="184"/>
                  </a:lnTo>
                  <a:lnTo>
                    <a:pt x="28" y="256"/>
                  </a:lnTo>
                  <a:lnTo>
                    <a:pt x="34" y="270"/>
                  </a:lnTo>
                  <a:lnTo>
                    <a:pt x="17" y="296"/>
                  </a:lnTo>
                  <a:lnTo>
                    <a:pt x="3" y="299"/>
                  </a:lnTo>
                  <a:lnTo>
                    <a:pt x="0" y="322"/>
                  </a:lnTo>
                  <a:lnTo>
                    <a:pt x="20" y="348"/>
                  </a:lnTo>
                  <a:lnTo>
                    <a:pt x="20" y="405"/>
                  </a:lnTo>
                  <a:lnTo>
                    <a:pt x="37" y="417"/>
                  </a:lnTo>
                  <a:lnTo>
                    <a:pt x="40" y="440"/>
                  </a:lnTo>
                  <a:lnTo>
                    <a:pt x="66" y="457"/>
                  </a:lnTo>
                  <a:lnTo>
                    <a:pt x="69" y="471"/>
                  </a:lnTo>
                  <a:lnTo>
                    <a:pt x="46" y="480"/>
                  </a:lnTo>
                  <a:lnTo>
                    <a:pt x="40" y="492"/>
                  </a:lnTo>
                  <a:lnTo>
                    <a:pt x="57" y="512"/>
                  </a:lnTo>
                  <a:lnTo>
                    <a:pt x="52" y="526"/>
                  </a:lnTo>
                  <a:lnTo>
                    <a:pt x="40" y="540"/>
                  </a:lnTo>
                  <a:lnTo>
                    <a:pt x="43" y="592"/>
                  </a:lnTo>
                  <a:lnTo>
                    <a:pt x="69" y="627"/>
                  </a:lnTo>
                  <a:lnTo>
                    <a:pt x="69" y="641"/>
                  </a:lnTo>
                  <a:lnTo>
                    <a:pt x="86" y="641"/>
                  </a:lnTo>
                  <a:lnTo>
                    <a:pt x="98" y="633"/>
                  </a:lnTo>
                  <a:lnTo>
                    <a:pt x="155" y="635"/>
                  </a:lnTo>
                  <a:lnTo>
                    <a:pt x="167" y="647"/>
                  </a:lnTo>
                  <a:lnTo>
                    <a:pt x="184" y="652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287" y="2860"/>
              <a:ext cx="558" cy="812"/>
            </a:xfrm>
            <a:custGeom>
              <a:avLst/>
              <a:gdLst>
                <a:gd name="T0" fmla="*/ 423 w 558"/>
                <a:gd name="T1" fmla="*/ 685 h 812"/>
                <a:gd name="T2" fmla="*/ 403 w 558"/>
                <a:gd name="T3" fmla="*/ 645 h 812"/>
                <a:gd name="T4" fmla="*/ 377 w 558"/>
                <a:gd name="T5" fmla="*/ 625 h 812"/>
                <a:gd name="T6" fmla="*/ 337 w 558"/>
                <a:gd name="T7" fmla="*/ 570 h 812"/>
                <a:gd name="T8" fmla="*/ 302 w 558"/>
                <a:gd name="T9" fmla="*/ 547 h 812"/>
                <a:gd name="T10" fmla="*/ 345 w 558"/>
                <a:gd name="T11" fmla="*/ 475 h 812"/>
                <a:gd name="T12" fmla="*/ 374 w 558"/>
                <a:gd name="T13" fmla="*/ 452 h 812"/>
                <a:gd name="T14" fmla="*/ 374 w 558"/>
                <a:gd name="T15" fmla="*/ 392 h 812"/>
                <a:gd name="T16" fmla="*/ 417 w 558"/>
                <a:gd name="T17" fmla="*/ 371 h 812"/>
                <a:gd name="T18" fmla="*/ 495 w 558"/>
                <a:gd name="T19" fmla="*/ 320 h 812"/>
                <a:gd name="T20" fmla="*/ 558 w 558"/>
                <a:gd name="T21" fmla="*/ 280 h 812"/>
                <a:gd name="T22" fmla="*/ 547 w 558"/>
                <a:gd name="T23" fmla="*/ 228 h 812"/>
                <a:gd name="T24" fmla="*/ 535 w 558"/>
                <a:gd name="T25" fmla="*/ 187 h 812"/>
                <a:gd name="T26" fmla="*/ 524 w 558"/>
                <a:gd name="T27" fmla="*/ 124 h 812"/>
                <a:gd name="T28" fmla="*/ 486 w 558"/>
                <a:gd name="T29" fmla="*/ 118 h 812"/>
                <a:gd name="T30" fmla="*/ 452 w 558"/>
                <a:gd name="T31" fmla="*/ 83 h 812"/>
                <a:gd name="T32" fmla="*/ 426 w 558"/>
                <a:gd name="T33" fmla="*/ 95 h 812"/>
                <a:gd name="T34" fmla="*/ 365 w 558"/>
                <a:gd name="T35" fmla="*/ 17 h 812"/>
                <a:gd name="T36" fmla="*/ 262 w 558"/>
                <a:gd name="T37" fmla="*/ 0 h 812"/>
                <a:gd name="T38" fmla="*/ 182 w 558"/>
                <a:gd name="T39" fmla="*/ 55 h 812"/>
                <a:gd name="T40" fmla="*/ 173 w 558"/>
                <a:gd name="T41" fmla="*/ 101 h 812"/>
                <a:gd name="T42" fmla="*/ 155 w 558"/>
                <a:gd name="T43" fmla="*/ 164 h 812"/>
                <a:gd name="T44" fmla="*/ 136 w 558"/>
                <a:gd name="T45" fmla="*/ 207 h 812"/>
                <a:gd name="T46" fmla="*/ 153 w 558"/>
                <a:gd name="T47" fmla="*/ 265 h 812"/>
                <a:gd name="T48" fmla="*/ 116 w 558"/>
                <a:gd name="T49" fmla="*/ 297 h 812"/>
                <a:gd name="T50" fmla="*/ 101 w 558"/>
                <a:gd name="T51" fmla="*/ 383 h 812"/>
                <a:gd name="T52" fmla="*/ 6 w 558"/>
                <a:gd name="T53" fmla="*/ 441 h 812"/>
                <a:gd name="T54" fmla="*/ 20 w 558"/>
                <a:gd name="T55" fmla="*/ 522 h 812"/>
                <a:gd name="T56" fmla="*/ 70 w 558"/>
                <a:gd name="T57" fmla="*/ 559 h 812"/>
                <a:gd name="T58" fmla="*/ 107 w 558"/>
                <a:gd name="T59" fmla="*/ 553 h 812"/>
                <a:gd name="T60" fmla="*/ 167 w 558"/>
                <a:gd name="T61" fmla="*/ 663 h 812"/>
                <a:gd name="T62" fmla="*/ 225 w 558"/>
                <a:gd name="T63" fmla="*/ 749 h 812"/>
                <a:gd name="T64" fmla="*/ 265 w 558"/>
                <a:gd name="T65" fmla="*/ 798 h 812"/>
                <a:gd name="T66" fmla="*/ 299 w 558"/>
                <a:gd name="T67" fmla="*/ 807 h 812"/>
                <a:gd name="T68" fmla="*/ 348 w 558"/>
                <a:gd name="T69" fmla="*/ 752 h 812"/>
                <a:gd name="T70" fmla="*/ 403 w 558"/>
                <a:gd name="T71" fmla="*/ 717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8" h="812">
                  <a:moveTo>
                    <a:pt x="420" y="714"/>
                  </a:moveTo>
                  <a:lnTo>
                    <a:pt x="423" y="685"/>
                  </a:lnTo>
                  <a:lnTo>
                    <a:pt x="400" y="671"/>
                  </a:lnTo>
                  <a:lnTo>
                    <a:pt x="403" y="645"/>
                  </a:lnTo>
                  <a:lnTo>
                    <a:pt x="397" y="631"/>
                  </a:lnTo>
                  <a:lnTo>
                    <a:pt x="377" y="625"/>
                  </a:lnTo>
                  <a:lnTo>
                    <a:pt x="365" y="593"/>
                  </a:lnTo>
                  <a:lnTo>
                    <a:pt x="337" y="570"/>
                  </a:lnTo>
                  <a:lnTo>
                    <a:pt x="334" y="550"/>
                  </a:lnTo>
                  <a:lnTo>
                    <a:pt x="302" y="547"/>
                  </a:lnTo>
                  <a:lnTo>
                    <a:pt x="311" y="522"/>
                  </a:lnTo>
                  <a:lnTo>
                    <a:pt x="345" y="475"/>
                  </a:lnTo>
                  <a:lnTo>
                    <a:pt x="348" y="455"/>
                  </a:lnTo>
                  <a:lnTo>
                    <a:pt x="374" y="452"/>
                  </a:lnTo>
                  <a:lnTo>
                    <a:pt x="391" y="420"/>
                  </a:lnTo>
                  <a:lnTo>
                    <a:pt x="374" y="392"/>
                  </a:lnTo>
                  <a:lnTo>
                    <a:pt x="383" y="371"/>
                  </a:lnTo>
                  <a:lnTo>
                    <a:pt x="417" y="371"/>
                  </a:lnTo>
                  <a:lnTo>
                    <a:pt x="426" y="323"/>
                  </a:lnTo>
                  <a:lnTo>
                    <a:pt x="495" y="320"/>
                  </a:lnTo>
                  <a:lnTo>
                    <a:pt x="544" y="308"/>
                  </a:lnTo>
                  <a:lnTo>
                    <a:pt x="558" y="280"/>
                  </a:lnTo>
                  <a:lnTo>
                    <a:pt x="529" y="256"/>
                  </a:lnTo>
                  <a:lnTo>
                    <a:pt x="547" y="228"/>
                  </a:lnTo>
                  <a:lnTo>
                    <a:pt x="535" y="205"/>
                  </a:lnTo>
                  <a:lnTo>
                    <a:pt x="535" y="187"/>
                  </a:lnTo>
                  <a:lnTo>
                    <a:pt x="512" y="170"/>
                  </a:lnTo>
                  <a:lnTo>
                    <a:pt x="524" y="124"/>
                  </a:lnTo>
                  <a:lnTo>
                    <a:pt x="512" y="112"/>
                  </a:lnTo>
                  <a:lnTo>
                    <a:pt x="486" y="118"/>
                  </a:lnTo>
                  <a:lnTo>
                    <a:pt x="481" y="104"/>
                  </a:lnTo>
                  <a:lnTo>
                    <a:pt x="452" y="83"/>
                  </a:lnTo>
                  <a:lnTo>
                    <a:pt x="437" y="98"/>
                  </a:lnTo>
                  <a:lnTo>
                    <a:pt x="426" y="95"/>
                  </a:lnTo>
                  <a:lnTo>
                    <a:pt x="420" y="66"/>
                  </a:lnTo>
                  <a:lnTo>
                    <a:pt x="365" y="17"/>
                  </a:lnTo>
                  <a:lnTo>
                    <a:pt x="337" y="35"/>
                  </a:lnTo>
                  <a:lnTo>
                    <a:pt x="262" y="0"/>
                  </a:lnTo>
                  <a:lnTo>
                    <a:pt x="182" y="11"/>
                  </a:lnTo>
                  <a:lnTo>
                    <a:pt x="182" y="55"/>
                  </a:lnTo>
                  <a:lnTo>
                    <a:pt x="173" y="72"/>
                  </a:lnTo>
                  <a:lnTo>
                    <a:pt x="173" y="101"/>
                  </a:lnTo>
                  <a:lnTo>
                    <a:pt x="144" y="141"/>
                  </a:lnTo>
                  <a:lnTo>
                    <a:pt x="155" y="164"/>
                  </a:lnTo>
                  <a:lnTo>
                    <a:pt x="132" y="184"/>
                  </a:lnTo>
                  <a:lnTo>
                    <a:pt x="136" y="207"/>
                  </a:lnTo>
                  <a:lnTo>
                    <a:pt x="159" y="239"/>
                  </a:lnTo>
                  <a:lnTo>
                    <a:pt x="153" y="265"/>
                  </a:lnTo>
                  <a:lnTo>
                    <a:pt x="118" y="268"/>
                  </a:lnTo>
                  <a:lnTo>
                    <a:pt x="116" y="297"/>
                  </a:lnTo>
                  <a:lnTo>
                    <a:pt x="93" y="302"/>
                  </a:lnTo>
                  <a:lnTo>
                    <a:pt x="101" y="383"/>
                  </a:lnTo>
                  <a:lnTo>
                    <a:pt x="64" y="418"/>
                  </a:lnTo>
                  <a:lnTo>
                    <a:pt x="6" y="441"/>
                  </a:lnTo>
                  <a:lnTo>
                    <a:pt x="0" y="501"/>
                  </a:lnTo>
                  <a:lnTo>
                    <a:pt x="20" y="522"/>
                  </a:lnTo>
                  <a:lnTo>
                    <a:pt x="66" y="542"/>
                  </a:lnTo>
                  <a:lnTo>
                    <a:pt x="70" y="559"/>
                  </a:lnTo>
                  <a:lnTo>
                    <a:pt x="90" y="559"/>
                  </a:lnTo>
                  <a:lnTo>
                    <a:pt x="107" y="553"/>
                  </a:lnTo>
                  <a:lnTo>
                    <a:pt x="147" y="573"/>
                  </a:lnTo>
                  <a:lnTo>
                    <a:pt x="167" y="663"/>
                  </a:lnTo>
                  <a:lnTo>
                    <a:pt x="207" y="680"/>
                  </a:lnTo>
                  <a:lnTo>
                    <a:pt x="225" y="749"/>
                  </a:lnTo>
                  <a:lnTo>
                    <a:pt x="265" y="760"/>
                  </a:lnTo>
                  <a:lnTo>
                    <a:pt x="265" y="798"/>
                  </a:lnTo>
                  <a:lnTo>
                    <a:pt x="279" y="812"/>
                  </a:lnTo>
                  <a:lnTo>
                    <a:pt x="299" y="807"/>
                  </a:lnTo>
                  <a:lnTo>
                    <a:pt x="331" y="812"/>
                  </a:lnTo>
                  <a:lnTo>
                    <a:pt x="348" y="752"/>
                  </a:lnTo>
                  <a:lnTo>
                    <a:pt x="380" y="749"/>
                  </a:lnTo>
                  <a:lnTo>
                    <a:pt x="403" y="717"/>
                  </a:lnTo>
                  <a:lnTo>
                    <a:pt x="420" y="7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87" y="2860"/>
              <a:ext cx="558" cy="812"/>
            </a:xfrm>
            <a:custGeom>
              <a:avLst/>
              <a:gdLst>
                <a:gd name="T0" fmla="*/ 423 w 558"/>
                <a:gd name="T1" fmla="*/ 685 h 812"/>
                <a:gd name="T2" fmla="*/ 403 w 558"/>
                <a:gd name="T3" fmla="*/ 645 h 812"/>
                <a:gd name="T4" fmla="*/ 377 w 558"/>
                <a:gd name="T5" fmla="*/ 625 h 812"/>
                <a:gd name="T6" fmla="*/ 337 w 558"/>
                <a:gd name="T7" fmla="*/ 570 h 812"/>
                <a:gd name="T8" fmla="*/ 302 w 558"/>
                <a:gd name="T9" fmla="*/ 547 h 812"/>
                <a:gd name="T10" fmla="*/ 345 w 558"/>
                <a:gd name="T11" fmla="*/ 475 h 812"/>
                <a:gd name="T12" fmla="*/ 374 w 558"/>
                <a:gd name="T13" fmla="*/ 452 h 812"/>
                <a:gd name="T14" fmla="*/ 374 w 558"/>
                <a:gd name="T15" fmla="*/ 392 h 812"/>
                <a:gd name="T16" fmla="*/ 417 w 558"/>
                <a:gd name="T17" fmla="*/ 371 h 812"/>
                <a:gd name="T18" fmla="*/ 495 w 558"/>
                <a:gd name="T19" fmla="*/ 320 h 812"/>
                <a:gd name="T20" fmla="*/ 558 w 558"/>
                <a:gd name="T21" fmla="*/ 280 h 812"/>
                <a:gd name="T22" fmla="*/ 547 w 558"/>
                <a:gd name="T23" fmla="*/ 228 h 812"/>
                <a:gd name="T24" fmla="*/ 535 w 558"/>
                <a:gd name="T25" fmla="*/ 187 h 812"/>
                <a:gd name="T26" fmla="*/ 524 w 558"/>
                <a:gd name="T27" fmla="*/ 124 h 812"/>
                <a:gd name="T28" fmla="*/ 486 w 558"/>
                <a:gd name="T29" fmla="*/ 118 h 812"/>
                <a:gd name="T30" fmla="*/ 452 w 558"/>
                <a:gd name="T31" fmla="*/ 83 h 812"/>
                <a:gd name="T32" fmla="*/ 426 w 558"/>
                <a:gd name="T33" fmla="*/ 95 h 812"/>
                <a:gd name="T34" fmla="*/ 365 w 558"/>
                <a:gd name="T35" fmla="*/ 17 h 812"/>
                <a:gd name="T36" fmla="*/ 262 w 558"/>
                <a:gd name="T37" fmla="*/ 0 h 812"/>
                <a:gd name="T38" fmla="*/ 182 w 558"/>
                <a:gd name="T39" fmla="*/ 55 h 812"/>
                <a:gd name="T40" fmla="*/ 173 w 558"/>
                <a:gd name="T41" fmla="*/ 101 h 812"/>
                <a:gd name="T42" fmla="*/ 155 w 558"/>
                <a:gd name="T43" fmla="*/ 164 h 812"/>
                <a:gd name="T44" fmla="*/ 136 w 558"/>
                <a:gd name="T45" fmla="*/ 207 h 812"/>
                <a:gd name="T46" fmla="*/ 153 w 558"/>
                <a:gd name="T47" fmla="*/ 265 h 812"/>
                <a:gd name="T48" fmla="*/ 116 w 558"/>
                <a:gd name="T49" fmla="*/ 297 h 812"/>
                <a:gd name="T50" fmla="*/ 101 w 558"/>
                <a:gd name="T51" fmla="*/ 383 h 812"/>
                <a:gd name="T52" fmla="*/ 6 w 558"/>
                <a:gd name="T53" fmla="*/ 441 h 812"/>
                <a:gd name="T54" fmla="*/ 20 w 558"/>
                <a:gd name="T55" fmla="*/ 522 h 812"/>
                <a:gd name="T56" fmla="*/ 70 w 558"/>
                <a:gd name="T57" fmla="*/ 559 h 812"/>
                <a:gd name="T58" fmla="*/ 107 w 558"/>
                <a:gd name="T59" fmla="*/ 553 h 812"/>
                <a:gd name="T60" fmla="*/ 167 w 558"/>
                <a:gd name="T61" fmla="*/ 663 h 812"/>
                <a:gd name="T62" fmla="*/ 225 w 558"/>
                <a:gd name="T63" fmla="*/ 749 h 812"/>
                <a:gd name="T64" fmla="*/ 265 w 558"/>
                <a:gd name="T65" fmla="*/ 798 h 812"/>
                <a:gd name="T66" fmla="*/ 299 w 558"/>
                <a:gd name="T67" fmla="*/ 807 h 812"/>
                <a:gd name="T68" fmla="*/ 348 w 558"/>
                <a:gd name="T69" fmla="*/ 752 h 812"/>
                <a:gd name="T70" fmla="*/ 403 w 558"/>
                <a:gd name="T71" fmla="*/ 717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8" h="812">
                  <a:moveTo>
                    <a:pt x="420" y="714"/>
                  </a:moveTo>
                  <a:lnTo>
                    <a:pt x="423" y="685"/>
                  </a:lnTo>
                  <a:lnTo>
                    <a:pt x="400" y="671"/>
                  </a:lnTo>
                  <a:lnTo>
                    <a:pt x="403" y="645"/>
                  </a:lnTo>
                  <a:lnTo>
                    <a:pt x="397" y="631"/>
                  </a:lnTo>
                  <a:lnTo>
                    <a:pt x="377" y="625"/>
                  </a:lnTo>
                  <a:lnTo>
                    <a:pt x="365" y="593"/>
                  </a:lnTo>
                  <a:lnTo>
                    <a:pt x="337" y="570"/>
                  </a:lnTo>
                  <a:lnTo>
                    <a:pt x="334" y="550"/>
                  </a:lnTo>
                  <a:lnTo>
                    <a:pt x="302" y="547"/>
                  </a:lnTo>
                  <a:lnTo>
                    <a:pt x="311" y="522"/>
                  </a:lnTo>
                  <a:lnTo>
                    <a:pt x="345" y="475"/>
                  </a:lnTo>
                  <a:lnTo>
                    <a:pt x="348" y="455"/>
                  </a:lnTo>
                  <a:lnTo>
                    <a:pt x="374" y="452"/>
                  </a:lnTo>
                  <a:lnTo>
                    <a:pt x="391" y="420"/>
                  </a:lnTo>
                  <a:lnTo>
                    <a:pt x="374" y="392"/>
                  </a:lnTo>
                  <a:lnTo>
                    <a:pt x="383" y="371"/>
                  </a:lnTo>
                  <a:lnTo>
                    <a:pt x="417" y="371"/>
                  </a:lnTo>
                  <a:lnTo>
                    <a:pt x="426" y="323"/>
                  </a:lnTo>
                  <a:lnTo>
                    <a:pt x="495" y="320"/>
                  </a:lnTo>
                  <a:lnTo>
                    <a:pt x="544" y="308"/>
                  </a:lnTo>
                  <a:lnTo>
                    <a:pt x="558" y="280"/>
                  </a:lnTo>
                  <a:lnTo>
                    <a:pt x="529" y="256"/>
                  </a:lnTo>
                  <a:lnTo>
                    <a:pt x="547" y="228"/>
                  </a:lnTo>
                  <a:lnTo>
                    <a:pt x="535" y="205"/>
                  </a:lnTo>
                  <a:lnTo>
                    <a:pt x="535" y="187"/>
                  </a:lnTo>
                  <a:lnTo>
                    <a:pt x="512" y="170"/>
                  </a:lnTo>
                  <a:lnTo>
                    <a:pt x="524" y="124"/>
                  </a:lnTo>
                  <a:lnTo>
                    <a:pt x="512" y="112"/>
                  </a:lnTo>
                  <a:lnTo>
                    <a:pt x="486" y="118"/>
                  </a:lnTo>
                  <a:lnTo>
                    <a:pt x="481" y="104"/>
                  </a:lnTo>
                  <a:lnTo>
                    <a:pt x="452" y="83"/>
                  </a:lnTo>
                  <a:lnTo>
                    <a:pt x="437" y="98"/>
                  </a:lnTo>
                  <a:lnTo>
                    <a:pt x="426" y="95"/>
                  </a:lnTo>
                  <a:lnTo>
                    <a:pt x="420" y="66"/>
                  </a:lnTo>
                  <a:lnTo>
                    <a:pt x="365" y="17"/>
                  </a:lnTo>
                  <a:lnTo>
                    <a:pt x="337" y="35"/>
                  </a:lnTo>
                  <a:lnTo>
                    <a:pt x="262" y="0"/>
                  </a:lnTo>
                  <a:lnTo>
                    <a:pt x="182" y="11"/>
                  </a:lnTo>
                  <a:lnTo>
                    <a:pt x="182" y="55"/>
                  </a:lnTo>
                  <a:lnTo>
                    <a:pt x="173" y="72"/>
                  </a:lnTo>
                  <a:lnTo>
                    <a:pt x="173" y="101"/>
                  </a:lnTo>
                  <a:lnTo>
                    <a:pt x="144" y="141"/>
                  </a:lnTo>
                  <a:lnTo>
                    <a:pt x="155" y="164"/>
                  </a:lnTo>
                  <a:lnTo>
                    <a:pt x="132" y="184"/>
                  </a:lnTo>
                  <a:lnTo>
                    <a:pt x="136" y="207"/>
                  </a:lnTo>
                  <a:lnTo>
                    <a:pt x="159" y="239"/>
                  </a:lnTo>
                  <a:lnTo>
                    <a:pt x="153" y="265"/>
                  </a:lnTo>
                  <a:lnTo>
                    <a:pt x="118" y="268"/>
                  </a:lnTo>
                  <a:lnTo>
                    <a:pt x="116" y="297"/>
                  </a:lnTo>
                  <a:lnTo>
                    <a:pt x="93" y="302"/>
                  </a:lnTo>
                  <a:lnTo>
                    <a:pt x="101" y="383"/>
                  </a:lnTo>
                  <a:lnTo>
                    <a:pt x="64" y="418"/>
                  </a:lnTo>
                  <a:lnTo>
                    <a:pt x="6" y="441"/>
                  </a:lnTo>
                  <a:lnTo>
                    <a:pt x="0" y="501"/>
                  </a:lnTo>
                  <a:lnTo>
                    <a:pt x="20" y="522"/>
                  </a:lnTo>
                  <a:lnTo>
                    <a:pt x="66" y="542"/>
                  </a:lnTo>
                  <a:lnTo>
                    <a:pt x="70" y="559"/>
                  </a:lnTo>
                  <a:lnTo>
                    <a:pt x="90" y="559"/>
                  </a:lnTo>
                  <a:lnTo>
                    <a:pt x="107" y="553"/>
                  </a:lnTo>
                  <a:lnTo>
                    <a:pt x="147" y="573"/>
                  </a:lnTo>
                  <a:lnTo>
                    <a:pt x="167" y="663"/>
                  </a:lnTo>
                  <a:lnTo>
                    <a:pt x="207" y="680"/>
                  </a:lnTo>
                  <a:lnTo>
                    <a:pt x="225" y="749"/>
                  </a:lnTo>
                  <a:lnTo>
                    <a:pt x="265" y="760"/>
                  </a:lnTo>
                  <a:lnTo>
                    <a:pt x="265" y="798"/>
                  </a:lnTo>
                  <a:lnTo>
                    <a:pt x="279" y="812"/>
                  </a:lnTo>
                  <a:lnTo>
                    <a:pt x="299" y="807"/>
                  </a:lnTo>
                  <a:lnTo>
                    <a:pt x="331" y="812"/>
                  </a:lnTo>
                  <a:lnTo>
                    <a:pt x="348" y="752"/>
                  </a:lnTo>
                  <a:lnTo>
                    <a:pt x="380" y="749"/>
                  </a:lnTo>
                  <a:lnTo>
                    <a:pt x="403" y="717"/>
                  </a:lnTo>
                  <a:lnTo>
                    <a:pt x="420" y="71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288" y="2851"/>
              <a:ext cx="567" cy="823"/>
            </a:xfrm>
            <a:custGeom>
              <a:avLst/>
              <a:gdLst>
                <a:gd name="T0" fmla="*/ 430 w 567"/>
                <a:gd name="T1" fmla="*/ 694 h 823"/>
                <a:gd name="T2" fmla="*/ 409 w 567"/>
                <a:gd name="T3" fmla="*/ 654 h 823"/>
                <a:gd name="T4" fmla="*/ 383 w 567"/>
                <a:gd name="T5" fmla="*/ 633 h 823"/>
                <a:gd name="T6" fmla="*/ 342 w 567"/>
                <a:gd name="T7" fmla="*/ 578 h 823"/>
                <a:gd name="T8" fmla="*/ 307 w 567"/>
                <a:gd name="T9" fmla="*/ 554 h 823"/>
                <a:gd name="T10" fmla="*/ 351 w 567"/>
                <a:gd name="T11" fmla="*/ 482 h 823"/>
                <a:gd name="T12" fmla="*/ 380 w 567"/>
                <a:gd name="T13" fmla="*/ 458 h 823"/>
                <a:gd name="T14" fmla="*/ 380 w 567"/>
                <a:gd name="T15" fmla="*/ 397 h 823"/>
                <a:gd name="T16" fmla="*/ 424 w 567"/>
                <a:gd name="T17" fmla="*/ 376 h 823"/>
                <a:gd name="T18" fmla="*/ 503 w 567"/>
                <a:gd name="T19" fmla="*/ 324 h 823"/>
                <a:gd name="T20" fmla="*/ 567 w 567"/>
                <a:gd name="T21" fmla="*/ 283 h 823"/>
                <a:gd name="T22" fmla="*/ 555 w 567"/>
                <a:gd name="T23" fmla="*/ 231 h 823"/>
                <a:gd name="T24" fmla="*/ 544 w 567"/>
                <a:gd name="T25" fmla="*/ 190 h 823"/>
                <a:gd name="T26" fmla="*/ 532 w 567"/>
                <a:gd name="T27" fmla="*/ 125 h 823"/>
                <a:gd name="T28" fmla="*/ 494 w 567"/>
                <a:gd name="T29" fmla="*/ 119 h 823"/>
                <a:gd name="T30" fmla="*/ 459 w 567"/>
                <a:gd name="T31" fmla="*/ 84 h 823"/>
                <a:gd name="T32" fmla="*/ 433 w 567"/>
                <a:gd name="T33" fmla="*/ 96 h 823"/>
                <a:gd name="T34" fmla="*/ 371 w 567"/>
                <a:gd name="T35" fmla="*/ 17 h 823"/>
                <a:gd name="T36" fmla="*/ 266 w 567"/>
                <a:gd name="T37" fmla="*/ 0 h 823"/>
                <a:gd name="T38" fmla="*/ 184 w 567"/>
                <a:gd name="T39" fmla="*/ 55 h 823"/>
                <a:gd name="T40" fmla="*/ 175 w 567"/>
                <a:gd name="T41" fmla="*/ 102 h 823"/>
                <a:gd name="T42" fmla="*/ 158 w 567"/>
                <a:gd name="T43" fmla="*/ 166 h 823"/>
                <a:gd name="T44" fmla="*/ 137 w 567"/>
                <a:gd name="T45" fmla="*/ 210 h 823"/>
                <a:gd name="T46" fmla="*/ 155 w 567"/>
                <a:gd name="T47" fmla="*/ 268 h 823"/>
                <a:gd name="T48" fmla="*/ 117 w 567"/>
                <a:gd name="T49" fmla="*/ 300 h 823"/>
                <a:gd name="T50" fmla="*/ 102 w 567"/>
                <a:gd name="T51" fmla="*/ 388 h 823"/>
                <a:gd name="T52" fmla="*/ 6 w 567"/>
                <a:gd name="T53" fmla="*/ 446 h 823"/>
                <a:gd name="T54" fmla="*/ 20 w 567"/>
                <a:gd name="T55" fmla="*/ 528 h 823"/>
                <a:gd name="T56" fmla="*/ 70 w 567"/>
                <a:gd name="T57" fmla="*/ 566 h 823"/>
                <a:gd name="T58" fmla="*/ 108 w 567"/>
                <a:gd name="T59" fmla="*/ 560 h 823"/>
                <a:gd name="T60" fmla="*/ 169 w 567"/>
                <a:gd name="T61" fmla="*/ 671 h 823"/>
                <a:gd name="T62" fmla="*/ 228 w 567"/>
                <a:gd name="T63" fmla="*/ 759 h 823"/>
                <a:gd name="T64" fmla="*/ 269 w 567"/>
                <a:gd name="T65" fmla="*/ 808 h 823"/>
                <a:gd name="T66" fmla="*/ 304 w 567"/>
                <a:gd name="T67" fmla="*/ 817 h 823"/>
                <a:gd name="T68" fmla="*/ 354 w 567"/>
                <a:gd name="T69" fmla="*/ 762 h 823"/>
                <a:gd name="T70" fmla="*/ 409 w 567"/>
                <a:gd name="T71" fmla="*/ 727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7" h="823">
                  <a:moveTo>
                    <a:pt x="427" y="724"/>
                  </a:moveTo>
                  <a:lnTo>
                    <a:pt x="430" y="694"/>
                  </a:lnTo>
                  <a:lnTo>
                    <a:pt x="406" y="680"/>
                  </a:lnTo>
                  <a:lnTo>
                    <a:pt x="409" y="654"/>
                  </a:lnTo>
                  <a:lnTo>
                    <a:pt x="403" y="639"/>
                  </a:lnTo>
                  <a:lnTo>
                    <a:pt x="383" y="633"/>
                  </a:lnTo>
                  <a:lnTo>
                    <a:pt x="371" y="601"/>
                  </a:lnTo>
                  <a:lnTo>
                    <a:pt x="342" y="578"/>
                  </a:lnTo>
                  <a:lnTo>
                    <a:pt x="339" y="557"/>
                  </a:lnTo>
                  <a:lnTo>
                    <a:pt x="307" y="554"/>
                  </a:lnTo>
                  <a:lnTo>
                    <a:pt x="316" y="528"/>
                  </a:lnTo>
                  <a:lnTo>
                    <a:pt x="351" y="482"/>
                  </a:lnTo>
                  <a:lnTo>
                    <a:pt x="354" y="461"/>
                  </a:lnTo>
                  <a:lnTo>
                    <a:pt x="380" y="458"/>
                  </a:lnTo>
                  <a:lnTo>
                    <a:pt x="397" y="426"/>
                  </a:lnTo>
                  <a:lnTo>
                    <a:pt x="380" y="397"/>
                  </a:lnTo>
                  <a:lnTo>
                    <a:pt x="389" y="376"/>
                  </a:lnTo>
                  <a:lnTo>
                    <a:pt x="424" y="376"/>
                  </a:lnTo>
                  <a:lnTo>
                    <a:pt x="433" y="327"/>
                  </a:lnTo>
                  <a:lnTo>
                    <a:pt x="503" y="324"/>
                  </a:lnTo>
                  <a:lnTo>
                    <a:pt x="552" y="312"/>
                  </a:lnTo>
                  <a:lnTo>
                    <a:pt x="567" y="283"/>
                  </a:lnTo>
                  <a:lnTo>
                    <a:pt x="538" y="260"/>
                  </a:lnTo>
                  <a:lnTo>
                    <a:pt x="555" y="231"/>
                  </a:lnTo>
                  <a:lnTo>
                    <a:pt x="544" y="207"/>
                  </a:lnTo>
                  <a:lnTo>
                    <a:pt x="544" y="190"/>
                  </a:lnTo>
                  <a:lnTo>
                    <a:pt x="520" y="172"/>
                  </a:lnTo>
                  <a:lnTo>
                    <a:pt x="532" y="125"/>
                  </a:lnTo>
                  <a:lnTo>
                    <a:pt x="520" y="114"/>
                  </a:lnTo>
                  <a:lnTo>
                    <a:pt x="494" y="119"/>
                  </a:lnTo>
                  <a:lnTo>
                    <a:pt x="488" y="105"/>
                  </a:lnTo>
                  <a:lnTo>
                    <a:pt x="459" y="84"/>
                  </a:lnTo>
                  <a:lnTo>
                    <a:pt x="444" y="99"/>
                  </a:lnTo>
                  <a:lnTo>
                    <a:pt x="433" y="96"/>
                  </a:lnTo>
                  <a:lnTo>
                    <a:pt x="427" y="67"/>
                  </a:lnTo>
                  <a:lnTo>
                    <a:pt x="371" y="17"/>
                  </a:lnTo>
                  <a:lnTo>
                    <a:pt x="342" y="35"/>
                  </a:lnTo>
                  <a:lnTo>
                    <a:pt x="266" y="0"/>
                  </a:lnTo>
                  <a:lnTo>
                    <a:pt x="184" y="12"/>
                  </a:lnTo>
                  <a:lnTo>
                    <a:pt x="184" y="55"/>
                  </a:lnTo>
                  <a:lnTo>
                    <a:pt x="175" y="73"/>
                  </a:lnTo>
                  <a:lnTo>
                    <a:pt x="175" y="102"/>
                  </a:lnTo>
                  <a:lnTo>
                    <a:pt x="146" y="143"/>
                  </a:lnTo>
                  <a:lnTo>
                    <a:pt x="158" y="166"/>
                  </a:lnTo>
                  <a:lnTo>
                    <a:pt x="134" y="187"/>
                  </a:lnTo>
                  <a:lnTo>
                    <a:pt x="137" y="210"/>
                  </a:lnTo>
                  <a:lnTo>
                    <a:pt x="161" y="242"/>
                  </a:lnTo>
                  <a:lnTo>
                    <a:pt x="155" y="268"/>
                  </a:lnTo>
                  <a:lnTo>
                    <a:pt x="120" y="272"/>
                  </a:lnTo>
                  <a:lnTo>
                    <a:pt x="117" y="300"/>
                  </a:lnTo>
                  <a:lnTo>
                    <a:pt x="94" y="306"/>
                  </a:lnTo>
                  <a:lnTo>
                    <a:pt x="102" y="388"/>
                  </a:lnTo>
                  <a:lnTo>
                    <a:pt x="64" y="423"/>
                  </a:lnTo>
                  <a:lnTo>
                    <a:pt x="6" y="446"/>
                  </a:lnTo>
                  <a:lnTo>
                    <a:pt x="0" y="508"/>
                  </a:lnTo>
                  <a:lnTo>
                    <a:pt x="20" y="528"/>
                  </a:lnTo>
                  <a:lnTo>
                    <a:pt x="67" y="549"/>
                  </a:lnTo>
                  <a:lnTo>
                    <a:pt x="70" y="566"/>
                  </a:lnTo>
                  <a:lnTo>
                    <a:pt x="91" y="566"/>
                  </a:lnTo>
                  <a:lnTo>
                    <a:pt x="108" y="560"/>
                  </a:lnTo>
                  <a:lnTo>
                    <a:pt x="149" y="581"/>
                  </a:lnTo>
                  <a:lnTo>
                    <a:pt x="169" y="671"/>
                  </a:lnTo>
                  <a:lnTo>
                    <a:pt x="210" y="688"/>
                  </a:lnTo>
                  <a:lnTo>
                    <a:pt x="228" y="759"/>
                  </a:lnTo>
                  <a:lnTo>
                    <a:pt x="269" y="770"/>
                  </a:lnTo>
                  <a:lnTo>
                    <a:pt x="269" y="808"/>
                  </a:lnTo>
                  <a:lnTo>
                    <a:pt x="283" y="823"/>
                  </a:lnTo>
                  <a:lnTo>
                    <a:pt x="304" y="817"/>
                  </a:lnTo>
                  <a:lnTo>
                    <a:pt x="336" y="823"/>
                  </a:lnTo>
                  <a:lnTo>
                    <a:pt x="354" y="762"/>
                  </a:lnTo>
                  <a:lnTo>
                    <a:pt x="386" y="759"/>
                  </a:lnTo>
                  <a:lnTo>
                    <a:pt x="409" y="727"/>
                  </a:lnTo>
                  <a:lnTo>
                    <a:pt x="427" y="72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288" y="2851"/>
              <a:ext cx="567" cy="823"/>
            </a:xfrm>
            <a:custGeom>
              <a:avLst/>
              <a:gdLst>
                <a:gd name="T0" fmla="*/ 430 w 567"/>
                <a:gd name="T1" fmla="*/ 694 h 823"/>
                <a:gd name="T2" fmla="*/ 409 w 567"/>
                <a:gd name="T3" fmla="*/ 654 h 823"/>
                <a:gd name="T4" fmla="*/ 383 w 567"/>
                <a:gd name="T5" fmla="*/ 633 h 823"/>
                <a:gd name="T6" fmla="*/ 342 w 567"/>
                <a:gd name="T7" fmla="*/ 578 h 823"/>
                <a:gd name="T8" fmla="*/ 307 w 567"/>
                <a:gd name="T9" fmla="*/ 554 h 823"/>
                <a:gd name="T10" fmla="*/ 351 w 567"/>
                <a:gd name="T11" fmla="*/ 482 h 823"/>
                <a:gd name="T12" fmla="*/ 380 w 567"/>
                <a:gd name="T13" fmla="*/ 458 h 823"/>
                <a:gd name="T14" fmla="*/ 380 w 567"/>
                <a:gd name="T15" fmla="*/ 397 h 823"/>
                <a:gd name="T16" fmla="*/ 424 w 567"/>
                <a:gd name="T17" fmla="*/ 376 h 823"/>
                <a:gd name="T18" fmla="*/ 503 w 567"/>
                <a:gd name="T19" fmla="*/ 324 h 823"/>
                <a:gd name="T20" fmla="*/ 567 w 567"/>
                <a:gd name="T21" fmla="*/ 283 h 823"/>
                <a:gd name="T22" fmla="*/ 555 w 567"/>
                <a:gd name="T23" fmla="*/ 231 h 823"/>
                <a:gd name="T24" fmla="*/ 544 w 567"/>
                <a:gd name="T25" fmla="*/ 190 h 823"/>
                <a:gd name="T26" fmla="*/ 532 w 567"/>
                <a:gd name="T27" fmla="*/ 125 h 823"/>
                <a:gd name="T28" fmla="*/ 494 w 567"/>
                <a:gd name="T29" fmla="*/ 119 h 823"/>
                <a:gd name="T30" fmla="*/ 459 w 567"/>
                <a:gd name="T31" fmla="*/ 84 h 823"/>
                <a:gd name="T32" fmla="*/ 433 w 567"/>
                <a:gd name="T33" fmla="*/ 96 h 823"/>
                <a:gd name="T34" fmla="*/ 371 w 567"/>
                <a:gd name="T35" fmla="*/ 17 h 823"/>
                <a:gd name="T36" fmla="*/ 266 w 567"/>
                <a:gd name="T37" fmla="*/ 0 h 823"/>
                <a:gd name="T38" fmla="*/ 184 w 567"/>
                <a:gd name="T39" fmla="*/ 55 h 823"/>
                <a:gd name="T40" fmla="*/ 175 w 567"/>
                <a:gd name="T41" fmla="*/ 102 h 823"/>
                <a:gd name="T42" fmla="*/ 158 w 567"/>
                <a:gd name="T43" fmla="*/ 166 h 823"/>
                <a:gd name="T44" fmla="*/ 137 w 567"/>
                <a:gd name="T45" fmla="*/ 210 h 823"/>
                <a:gd name="T46" fmla="*/ 155 w 567"/>
                <a:gd name="T47" fmla="*/ 268 h 823"/>
                <a:gd name="T48" fmla="*/ 117 w 567"/>
                <a:gd name="T49" fmla="*/ 300 h 823"/>
                <a:gd name="T50" fmla="*/ 102 w 567"/>
                <a:gd name="T51" fmla="*/ 388 h 823"/>
                <a:gd name="T52" fmla="*/ 6 w 567"/>
                <a:gd name="T53" fmla="*/ 446 h 823"/>
                <a:gd name="T54" fmla="*/ 20 w 567"/>
                <a:gd name="T55" fmla="*/ 528 h 823"/>
                <a:gd name="T56" fmla="*/ 70 w 567"/>
                <a:gd name="T57" fmla="*/ 566 h 823"/>
                <a:gd name="T58" fmla="*/ 108 w 567"/>
                <a:gd name="T59" fmla="*/ 560 h 823"/>
                <a:gd name="T60" fmla="*/ 169 w 567"/>
                <a:gd name="T61" fmla="*/ 671 h 823"/>
                <a:gd name="T62" fmla="*/ 228 w 567"/>
                <a:gd name="T63" fmla="*/ 759 h 823"/>
                <a:gd name="T64" fmla="*/ 269 w 567"/>
                <a:gd name="T65" fmla="*/ 808 h 823"/>
                <a:gd name="T66" fmla="*/ 304 w 567"/>
                <a:gd name="T67" fmla="*/ 817 h 823"/>
                <a:gd name="T68" fmla="*/ 354 w 567"/>
                <a:gd name="T69" fmla="*/ 762 h 823"/>
                <a:gd name="T70" fmla="*/ 409 w 567"/>
                <a:gd name="T71" fmla="*/ 727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7" h="823">
                  <a:moveTo>
                    <a:pt x="427" y="724"/>
                  </a:moveTo>
                  <a:lnTo>
                    <a:pt x="430" y="694"/>
                  </a:lnTo>
                  <a:lnTo>
                    <a:pt x="406" y="680"/>
                  </a:lnTo>
                  <a:lnTo>
                    <a:pt x="409" y="654"/>
                  </a:lnTo>
                  <a:lnTo>
                    <a:pt x="403" y="639"/>
                  </a:lnTo>
                  <a:lnTo>
                    <a:pt x="383" y="633"/>
                  </a:lnTo>
                  <a:lnTo>
                    <a:pt x="371" y="601"/>
                  </a:lnTo>
                  <a:lnTo>
                    <a:pt x="342" y="578"/>
                  </a:lnTo>
                  <a:lnTo>
                    <a:pt x="339" y="557"/>
                  </a:lnTo>
                  <a:lnTo>
                    <a:pt x="307" y="554"/>
                  </a:lnTo>
                  <a:lnTo>
                    <a:pt x="316" y="528"/>
                  </a:lnTo>
                  <a:lnTo>
                    <a:pt x="351" y="482"/>
                  </a:lnTo>
                  <a:lnTo>
                    <a:pt x="354" y="461"/>
                  </a:lnTo>
                  <a:lnTo>
                    <a:pt x="380" y="458"/>
                  </a:lnTo>
                  <a:lnTo>
                    <a:pt x="397" y="426"/>
                  </a:lnTo>
                  <a:lnTo>
                    <a:pt x="380" y="397"/>
                  </a:lnTo>
                  <a:lnTo>
                    <a:pt x="389" y="376"/>
                  </a:lnTo>
                  <a:lnTo>
                    <a:pt x="424" y="376"/>
                  </a:lnTo>
                  <a:lnTo>
                    <a:pt x="433" y="327"/>
                  </a:lnTo>
                  <a:lnTo>
                    <a:pt x="503" y="324"/>
                  </a:lnTo>
                  <a:lnTo>
                    <a:pt x="552" y="312"/>
                  </a:lnTo>
                  <a:lnTo>
                    <a:pt x="567" y="283"/>
                  </a:lnTo>
                  <a:lnTo>
                    <a:pt x="538" y="260"/>
                  </a:lnTo>
                  <a:lnTo>
                    <a:pt x="555" y="231"/>
                  </a:lnTo>
                  <a:lnTo>
                    <a:pt x="544" y="207"/>
                  </a:lnTo>
                  <a:lnTo>
                    <a:pt x="544" y="190"/>
                  </a:lnTo>
                  <a:lnTo>
                    <a:pt x="520" y="172"/>
                  </a:lnTo>
                  <a:lnTo>
                    <a:pt x="532" y="125"/>
                  </a:lnTo>
                  <a:lnTo>
                    <a:pt x="520" y="114"/>
                  </a:lnTo>
                  <a:lnTo>
                    <a:pt x="494" y="119"/>
                  </a:lnTo>
                  <a:lnTo>
                    <a:pt x="488" y="105"/>
                  </a:lnTo>
                  <a:lnTo>
                    <a:pt x="459" y="84"/>
                  </a:lnTo>
                  <a:lnTo>
                    <a:pt x="444" y="99"/>
                  </a:lnTo>
                  <a:lnTo>
                    <a:pt x="433" y="96"/>
                  </a:lnTo>
                  <a:lnTo>
                    <a:pt x="427" y="67"/>
                  </a:lnTo>
                  <a:lnTo>
                    <a:pt x="371" y="17"/>
                  </a:lnTo>
                  <a:lnTo>
                    <a:pt x="342" y="35"/>
                  </a:lnTo>
                  <a:lnTo>
                    <a:pt x="266" y="0"/>
                  </a:lnTo>
                  <a:lnTo>
                    <a:pt x="184" y="12"/>
                  </a:lnTo>
                  <a:lnTo>
                    <a:pt x="184" y="55"/>
                  </a:lnTo>
                  <a:lnTo>
                    <a:pt x="175" y="73"/>
                  </a:lnTo>
                  <a:lnTo>
                    <a:pt x="175" y="102"/>
                  </a:lnTo>
                  <a:lnTo>
                    <a:pt x="146" y="143"/>
                  </a:lnTo>
                  <a:lnTo>
                    <a:pt x="158" y="166"/>
                  </a:lnTo>
                  <a:lnTo>
                    <a:pt x="134" y="187"/>
                  </a:lnTo>
                  <a:lnTo>
                    <a:pt x="137" y="210"/>
                  </a:lnTo>
                  <a:lnTo>
                    <a:pt x="161" y="242"/>
                  </a:lnTo>
                  <a:lnTo>
                    <a:pt x="155" y="268"/>
                  </a:lnTo>
                  <a:lnTo>
                    <a:pt x="120" y="272"/>
                  </a:lnTo>
                  <a:lnTo>
                    <a:pt x="117" y="300"/>
                  </a:lnTo>
                  <a:lnTo>
                    <a:pt x="94" y="306"/>
                  </a:lnTo>
                  <a:lnTo>
                    <a:pt x="102" y="388"/>
                  </a:lnTo>
                  <a:lnTo>
                    <a:pt x="64" y="423"/>
                  </a:lnTo>
                  <a:lnTo>
                    <a:pt x="6" y="446"/>
                  </a:lnTo>
                  <a:lnTo>
                    <a:pt x="0" y="508"/>
                  </a:lnTo>
                  <a:lnTo>
                    <a:pt x="20" y="528"/>
                  </a:lnTo>
                  <a:lnTo>
                    <a:pt x="67" y="549"/>
                  </a:lnTo>
                  <a:lnTo>
                    <a:pt x="70" y="566"/>
                  </a:lnTo>
                  <a:lnTo>
                    <a:pt x="91" y="566"/>
                  </a:lnTo>
                  <a:lnTo>
                    <a:pt x="108" y="560"/>
                  </a:lnTo>
                  <a:lnTo>
                    <a:pt x="149" y="581"/>
                  </a:lnTo>
                  <a:lnTo>
                    <a:pt x="169" y="671"/>
                  </a:lnTo>
                  <a:lnTo>
                    <a:pt x="210" y="688"/>
                  </a:lnTo>
                  <a:lnTo>
                    <a:pt x="228" y="759"/>
                  </a:lnTo>
                  <a:lnTo>
                    <a:pt x="269" y="770"/>
                  </a:lnTo>
                  <a:lnTo>
                    <a:pt x="269" y="808"/>
                  </a:lnTo>
                  <a:lnTo>
                    <a:pt x="283" y="823"/>
                  </a:lnTo>
                  <a:lnTo>
                    <a:pt x="304" y="817"/>
                  </a:lnTo>
                  <a:lnTo>
                    <a:pt x="336" y="823"/>
                  </a:lnTo>
                  <a:lnTo>
                    <a:pt x="354" y="762"/>
                  </a:lnTo>
                  <a:lnTo>
                    <a:pt x="386" y="759"/>
                  </a:lnTo>
                  <a:lnTo>
                    <a:pt x="409" y="727"/>
                  </a:lnTo>
                  <a:lnTo>
                    <a:pt x="427" y="724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798" y="2745"/>
              <a:ext cx="607" cy="541"/>
            </a:xfrm>
            <a:custGeom>
              <a:avLst/>
              <a:gdLst>
                <a:gd name="T0" fmla="*/ 75 w 607"/>
                <a:gd name="T1" fmla="*/ 389 h 541"/>
                <a:gd name="T2" fmla="*/ 135 w 607"/>
                <a:gd name="T3" fmla="*/ 409 h 541"/>
                <a:gd name="T4" fmla="*/ 159 w 607"/>
                <a:gd name="T5" fmla="*/ 452 h 541"/>
                <a:gd name="T6" fmla="*/ 182 w 607"/>
                <a:gd name="T7" fmla="*/ 541 h 541"/>
                <a:gd name="T8" fmla="*/ 288 w 607"/>
                <a:gd name="T9" fmla="*/ 509 h 541"/>
                <a:gd name="T10" fmla="*/ 345 w 607"/>
                <a:gd name="T11" fmla="*/ 492 h 541"/>
                <a:gd name="T12" fmla="*/ 388 w 607"/>
                <a:gd name="T13" fmla="*/ 475 h 541"/>
                <a:gd name="T14" fmla="*/ 443 w 607"/>
                <a:gd name="T15" fmla="*/ 432 h 541"/>
                <a:gd name="T16" fmla="*/ 483 w 607"/>
                <a:gd name="T17" fmla="*/ 409 h 541"/>
                <a:gd name="T18" fmla="*/ 558 w 607"/>
                <a:gd name="T19" fmla="*/ 342 h 541"/>
                <a:gd name="T20" fmla="*/ 601 w 607"/>
                <a:gd name="T21" fmla="*/ 273 h 541"/>
                <a:gd name="T22" fmla="*/ 604 w 607"/>
                <a:gd name="T23" fmla="*/ 204 h 541"/>
                <a:gd name="T24" fmla="*/ 567 w 607"/>
                <a:gd name="T25" fmla="*/ 138 h 541"/>
                <a:gd name="T26" fmla="*/ 529 w 607"/>
                <a:gd name="T27" fmla="*/ 124 h 541"/>
                <a:gd name="T28" fmla="*/ 460 w 607"/>
                <a:gd name="T29" fmla="*/ 126 h 541"/>
                <a:gd name="T30" fmla="*/ 394 w 607"/>
                <a:gd name="T31" fmla="*/ 106 h 541"/>
                <a:gd name="T32" fmla="*/ 377 w 607"/>
                <a:gd name="T33" fmla="*/ 57 h 541"/>
                <a:gd name="T34" fmla="*/ 363 w 607"/>
                <a:gd name="T35" fmla="*/ 89 h 541"/>
                <a:gd name="T36" fmla="*/ 331 w 607"/>
                <a:gd name="T37" fmla="*/ 78 h 541"/>
                <a:gd name="T38" fmla="*/ 262 w 607"/>
                <a:gd name="T39" fmla="*/ 80 h 541"/>
                <a:gd name="T40" fmla="*/ 222 w 607"/>
                <a:gd name="T41" fmla="*/ 34 h 541"/>
                <a:gd name="T42" fmla="*/ 187 w 607"/>
                <a:gd name="T43" fmla="*/ 0 h 541"/>
                <a:gd name="T44" fmla="*/ 173 w 607"/>
                <a:gd name="T45" fmla="*/ 37 h 541"/>
                <a:gd name="T46" fmla="*/ 138 w 607"/>
                <a:gd name="T47" fmla="*/ 55 h 541"/>
                <a:gd name="T48" fmla="*/ 66 w 607"/>
                <a:gd name="T49" fmla="*/ 112 h 541"/>
                <a:gd name="T50" fmla="*/ 81 w 607"/>
                <a:gd name="T51" fmla="*/ 169 h 541"/>
                <a:gd name="T52" fmla="*/ 43 w 607"/>
                <a:gd name="T53" fmla="*/ 146 h 541"/>
                <a:gd name="T54" fmla="*/ 18 w 607"/>
                <a:gd name="T55" fmla="*/ 190 h 541"/>
                <a:gd name="T56" fmla="*/ 12 w 607"/>
                <a:gd name="T57" fmla="*/ 239 h 541"/>
                <a:gd name="T58" fmla="*/ 23 w 607"/>
                <a:gd name="T59" fmla="*/ 302 h 541"/>
                <a:gd name="T60" fmla="*/ 35 w 607"/>
                <a:gd name="T61" fmla="*/ 342 h 541"/>
                <a:gd name="T62" fmla="*/ 46 w 607"/>
                <a:gd name="T63" fmla="*/ 394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7" h="541">
                  <a:moveTo>
                    <a:pt x="46" y="394"/>
                  </a:moveTo>
                  <a:lnTo>
                    <a:pt x="75" y="389"/>
                  </a:lnTo>
                  <a:lnTo>
                    <a:pt x="89" y="400"/>
                  </a:lnTo>
                  <a:lnTo>
                    <a:pt x="135" y="409"/>
                  </a:lnTo>
                  <a:lnTo>
                    <a:pt x="147" y="417"/>
                  </a:lnTo>
                  <a:lnTo>
                    <a:pt x="159" y="452"/>
                  </a:lnTo>
                  <a:lnTo>
                    <a:pt x="155" y="486"/>
                  </a:lnTo>
                  <a:lnTo>
                    <a:pt x="182" y="541"/>
                  </a:lnTo>
                  <a:lnTo>
                    <a:pt x="253" y="538"/>
                  </a:lnTo>
                  <a:lnTo>
                    <a:pt x="288" y="509"/>
                  </a:lnTo>
                  <a:lnTo>
                    <a:pt x="305" y="507"/>
                  </a:lnTo>
                  <a:lnTo>
                    <a:pt x="345" y="492"/>
                  </a:lnTo>
                  <a:lnTo>
                    <a:pt x="365" y="495"/>
                  </a:lnTo>
                  <a:lnTo>
                    <a:pt x="388" y="475"/>
                  </a:lnTo>
                  <a:lnTo>
                    <a:pt x="417" y="480"/>
                  </a:lnTo>
                  <a:lnTo>
                    <a:pt x="443" y="432"/>
                  </a:lnTo>
                  <a:lnTo>
                    <a:pt x="478" y="429"/>
                  </a:lnTo>
                  <a:lnTo>
                    <a:pt x="483" y="409"/>
                  </a:lnTo>
                  <a:lnTo>
                    <a:pt x="541" y="386"/>
                  </a:lnTo>
                  <a:lnTo>
                    <a:pt x="558" y="342"/>
                  </a:lnTo>
                  <a:lnTo>
                    <a:pt x="593" y="325"/>
                  </a:lnTo>
                  <a:lnTo>
                    <a:pt x="601" y="273"/>
                  </a:lnTo>
                  <a:lnTo>
                    <a:pt x="607" y="262"/>
                  </a:lnTo>
                  <a:lnTo>
                    <a:pt x="604" y="204"/>
                  </a:lnTo>
                  <a:lnTo>
                    <a:pt x="593" y="141"/>
                  </a:lnTo>
                  <a:lnTo>
                    <a:pt x="567" y="138"/>
                  </a:lnTo>
                  <a:lnTo>
                    <a:pt x="553" y="126"/>
                  </a:lnTo>
                  <a:lnTo>
                    <a:pt x="529" y="124"/>
                  </a:lnTo>
                  <a:lnTo>
                    <a:pt x="492" y="146"/>
                  </a:lnTo>
                  <a:lnTo>
                    <a:pt x="460" y="126"/>
                  </a:lnTo>
                  <a:lnTo>
                    <a:pt x="412" y="124"/>
                  </a:lnTo>
                  <a:lnTo>
                    <a:pt x="394" y="106"/>
                  </a:lnTo>
                  <a:lnTo>
                    <a:pt x="388" y="80"/>
                  </a:lnTo>
                  <a:lnTo>
                    <a:pt x="377" y="57"/>
                  </a:lnTo>
                  <a:lnTo>
                    <a:pt x="365" y="63"/>
                  </a:lnTo>
                  <a:lnTo>
                    <a:pt x="363" y="89"/>
                  </a:lnTo>
                  <a:lnTo>
                    <a:pt x="342" y="89"/>
                  </a:lnTo>
                  <a:lnTo>
                    <a:pt x="331" y="78"/>
                  </a:lnTo>
                  <a:lnTo>
                    <a:pt x="322" y="89"/>
                  </a:lnTo>
                  <a:lnTo>
                    <a:pt x="262" y="80"/>
                  </a:lnTo>
                  <a:lnTo>
                    <a:pt x="262" y="57"/>
                  </a:lnTo>
                  <a:lnTo>
                    <a:pt x="222" y="34"/>
                  </a:lnTo>
                  <a:lnTo>
                    <a:pt x="213" y="0"/>
                  </a:lnTo>
                  <a:lnTo>
                    <a:pt x="187" y="0"/>
                  </a:lnTo>
                  <a:lnTo>
                    <a:pt x="176" y="8"/>
                  </a:lnTo>
                  <a:lnTo>
                    <a:pt x="173" y="37"/>
                  </a:lnTo>
                  <a:lnTo>
                    <a:pt x="144" y="34"/>
                  </a:lnTo>
                  <a:lnTo>
                    <a:pt x="138" y="55"/>
                  </a:lnTo>
                  <a:lnTo>
                    <a:pt x="72" y="66"/>
                  </a:lnTo>
                  <a:lnTo>
                    <a:pt x="66" y="112"/>
                  </a:lnTo>
                  <a:lnTo>
                    <a:pt x="81" y="132"/>
                  </a:lnTo>
                  <a:lnTo>
                    <a:pt x="81" y="169"/>
                  </a:lnTo>
                  <a:lnTo>
                    <a:pt x="61" y="169"/>
                  </a:lnTo>
                  <a:lnTo>
                    <a:pt x="43" y="146"/>
                  </a:lnTo>
                  <a:lnTo>
                    <a:pt x="26" y="146"/>
                  </a:lnTo>
                  <a:lnTo>
                    <a:pt x="18" y="190"/>
                  </a:lnTo>
                  <a:lnTo>
                    <a:pt x="0" y="224"/>
                  </a:lnTo>
                  <a:lnTo>
                    <a:pt x="12" y="239"/>
                  </a:lnTo>
                  <a:lnTo>
                    <a:pt x="0" y="285"/>
                  </a:lnTo>
                  <a:lnTo>
                    <a:pt x="23" y="302"/>
                  </a:lnTo>
                  <a:lnTo>
                    <a:pt x="23" y="319"/>
                  </a:lnTo>
                  <a:lnTo>
                    <a:pt x="35" y="342"/>
                  </a:lnTo>
                  <a:lnTo>
                    <a:pt x="18" y="371"/>
                  </a:lnTo>
                  <a:lnTo>
                    <a:pt x="46" y="3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2793" y="2737"/>
              <a:ext cx="616" cy="555"/>
            </a:xfrm>
            <a:custGeom>
              <a:avLst/>
              <a:gdLst>
                <a:gd name="T0" fmla="*/ 76 w 616"/>
                <a:gd name="T1" fmla="*/ 399 h 555"/>
                <a:gd name="T2" fmla="*/ 138 w 616"/>
                <a:gd name="T3" fmla="*/ 419 h 555"/>
                <a:gd name="T4" fmla="*/ 161 w 616"/>
                <a:gd name="T5" fmla="*/ 463 h 555"/>
                <a:gd name="T6" fmla="*/ 184 w 616"/>
                <a:gd name="T7" fmla="*/ 555 h 555"/>
                <a:gd name="T8" fmla="*/ 292 w 616"/>
                <a:gd name="T9" fmla="*/ 522 h 555"/>
                <a:gd name="T10" fmla="*/ 351 w 616"/>
                <a:gd name="T11" fmla="*/ 505 h 555"/>
                <a:gd name="T12" fmla="*/ 394 w 616"/>
                <a:gd name="T13" fmla="*/ 487 h 555"/>
                <a:gd name="T14" fmla="*/ 449 w 616"/>
                <a:gd name="T15" fmla="*/ 443 h 555"/>
                <a:gd name="T16" fmla="*/ 490 w 616"/>
                <a:gd name="T17" fmla="*/ 419 h 555"/>
                <a:gd name="T18" fmla="*/ 566 w 616"/>
                <a:gd name="T19" fmla="*/ 351 h 555"/>
                <a:gd name="T20" fmla="*/ 610 w 616"/>
                <a:gd name="T21" fmla="*/ 280 h 555"/>
                <a:gd name="T22" fmla="*/ 613 w 616"/>
                <a:gd name="T23" fmla="*/ 209 h 555"/>
                <a:gd name="T24" fmla="*/ 575 w 616"/>
                <a:gd name="T25" fmla="*/ 142 h 555"/>
                <a:gd name="T26" fmla="*/ 537 w 616"/>
                <a:gd name="T27" fmla="*/ 127 h 555"/>
                <a:gd name="T28" fmla="*/ 467 w 616"/>
                <a:gd name="T29" fmla="*/ 130 h 555"/>
                <a:gd name="T30" fmla="*/ 400 w 616"/>
                <a:gd name="T31" fmla="*/ 109 h 555"/>
                <a:gd name="T32" fmla="*/ 382 w 616"/>
                <a:gd name="T33" fmla="*/ 59 h 555"/>
                <a:gd name="T34" fmla="*/ 368 w 616"/>
                <a:gd name="T35" fmla="*/ 91 h 555"/>
                <a:gd name="T36" fmla="*/ 336 w 616"/>
                <a:gd name="T37" fmla="*/ 80 h 555"/>
                <a:gd name="T38" fmla="*/ 266 w 616"/>
                <a:gd name="T39" fmla="*/ 82 h 555"/>
                <a:gd name="T40" fmla="*/ 225 w 616"/>
                <a:gd name="T41" fmla="*/ 35 h 555"/>
                <a:gd name="T42" fmla="*/ 190 w 616"/>
                <a:gd name="T43" fmla="*/ 0 h 555"/>
                <a:gd name="T44" fmla="*/ 175 w 616"/>
                <a:gd name="T45" fmla="*/ 38 h 555"/>
                <a:gd name="T46" fmla="*/ 140 w 616"/>
                <a:gd name="T47" fmla="*/ 56 h 555"/>
                <a:gd name="T48" fmla="*/ 68 w 616"/>
                <a:gd name="T49" fmla="*/ 115 h 555"/>
                <a:gd name="T50" fmla="*/ 82 w 616"/>
                <a:gd name="T51" fmla="*/ 174 h 555"/>
                <a:gd name="T52" fmla="*/ 44 w 616"/>
                <a:gd name="T53" fmla="*/ 150 h 555"/>
                <a:gd name="T54" fmla="*/ 18 w 616"/>
                <a:gd name="T55" fmla="*/ 195 h 555"/>
                <a:gd name="T56" fmla="*/ 12 w 616"/>
                <a:gd name="T57" fmla="*/ 245 h 555"/>
                <a:gd name="T58" fmla="*/ 24 w 616"/>
                <a:gd name="T59" fmla="*/ 310 h 555"/>
                <a:gd name="T60" fmla="*/ 36 w 616"/>
                <a:gd name="T61" fmla="*/ 351 h 555"/>
                <a:gd name="T62" fmla="*/ 47 w 616"/>
                <a:gd name="T63" fmla="*/ 40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6" h="555">
                  <a:moveTo>
                    <a:pt x="47" y="404"/>
                  </a:moveTo>
                  <a:lnTo>
                    <a:pt x="76" y="399"/>
                  </a:lnTo>
                  <a:lnTo>
                    <a:pt x="91" y="410"/>
                  </a:lnTo>
                  <a:lnTo>
                    <a:pt x="138" y="419"/>
                  </a:lnTo>
                  <a:lnTo>
                    <a:pt x="149" y="428"/>
                  </a:lnTo>
                  <a:lnTo>
                    <a:pt x="161" y="463"/>
                  </a:lnTo>
                  <a:lnTo>
                    <a:pt x="158" y="499"/>
                  </a:lnTo>
                  <a:lnTo>
                    <a:pt x="184" y="555"/>
                  </a:lnTo>
                  <a:lnTo>
                    <a:pt x="257" y="552"/>
                  </a:lnTo>
                  <a:lnTo>
                    <a:pt x="292" y="522"/>
                  </a:lnTo>
                  <a:lnTo>
                    <a:pt x="310" y="520"/>
                  </a:lnTo>
                  <a:lnTo>
                    <a:pt x="351" y="505"/>
                  </a:lnTo>
                  <a:lnTo>
                    <a:pt x="371" y="508"/>
                  </a:lnTo>
                  <a:lnTo>
                    <a:pt x="394" y="487"/>
                  </a:lnTo>
                  <a:lnTo>
                    <a:pt x="423" y="493"/>
                  </a:lnTo>
                  <a:lnTo>
                    <a:pt x="449" y="443"/>
                  </a:lnTo>
                  <a:lnTo>
                    <a:pt x="484" y="439"/>
                  </a:lnTo>
                  <a:lnTo>
                    <a:pt x="490" y="419"/>
                  </a:lnTo>
                  <a:lnTo>
                    <a:pt x="549" y="395"/>
                  </a:lnTo>
                  <a:lnTo>
                    <a:pt x="566" y="351"/>
                  </a:lnTo>
                  <a:lnTo>
                    <a:pt x="601" y="334"/>
                  </a:lnTo>
                  <a:lnTo>
                    <a:pt x="610" y="280"/>
                  </a:lnTo>
                  <a:lnTo>
                    <a:pt x="616" y="268"/>
                  </a:lnTo>
                  <a:lnTo>
                    <a:pt x="613" y="209"/>
                  </a:lnTo>
                  <a:lnTo>
                    <a:pt x="601" y="144"/>
                  </a:lnTo>
                  <a:lnTo>
                    <a:pt x="575" y="142"/>
                  </a:lnTo>
                  <a:lnTo>
                    <a:pt x="560" y="130"/>
                  </a:lnTo>
                  <a:lnTo>
                    <a:pt x="537" y="127"/>
                  </a:lnTo>
                  <a:lnTo>
                    <a:pt x="499" y="150"/>
                  </a:lnTo>
                  <a:lnTo>
                    <a:pt x="467" y="130"/>
                  </a:lnTo>
                  <a:lnTo>
                    <a:pt x="418" y="127"/>
                  </a:lnTo>
                  <a:lnTo>
                    <a:pt x="400" y="109"/>
                  </a:lnTo>
                  <a:lnTo>
                    <a:pt x="394" y="82"/>
                  </a:lnTo>
                  <a:lnTo>
                    <a:pt x="382" y="59"/>
                  </a:lnTo>
                  <a:lnTo>
                    <a:pt x="371" y="65"/>
                  </a:lnTo>
                  <a:lnTo>
                    <a:pt x="368" y="91"/>
                  </a:lnTo>
                  <a:lnTo>
                    <a:pt x="347" y="91"/>
                  </a:lnTo>
                  <a:lnTo>
                    <a:pt x="336" y="80"/>
                  </a:lnTo>
                  <a:lnTo>
                    <a:pt x="327" y="91"/>
                  </a:lnTo>
                  <a:lnTo>
                    <a:pt x="266" y="82"/>
                  </a:lnTo>
                  <a:lnTo>
                    <a:pt x="266" y="59"/>
                  </a:lnTo>
                  <a:lnTo>
                    <a:pt x="225" y="35"/>
                  </a:lnTo>
                  <a:lnTo>
                    <a:pt x="216" y="0"/>
                  </a:lnTo>
                  <a:lnTo>
                    <a:pt x="190" y="0"/>
                  </a:lnTo>
                  <a:lnTo>
                    <a:pt x="178" y="9"/>
                  </a:lnTo>
                  <a:lnTo>
                    <a:pt x="175" y="38"/>
                  </a:lnTo>
                  <a:lnTo>
                    <a:pt x="146" y="35"/>
                  </a:lnTo>
                  <a:lnTo>
                    <a:pt x="140" y="56"/>
                  </a:lnTo>
                  <a:lnTo>
                    <a:pt x="73" y="68"/>
                  </a:lnTo>
                  <a:lnTo>
                    <a:pt x="68" y="115"/>
                  </a:lnTo>
                  <a:lnTo>
                    <a:pt x="82" y="136"/>
                  </a:lnTo>
                  <a:lnTo>
                    <a:pt x="82" y="174"/>
                  </a:lnTo>
                  <a:lnTo>
                    <a:pt x="62" y="174"/>
                  </a:lnTo>
                  <a:lnTo>
                    <a:pt x="44" y="150"/>
                  </a:lnTo>
                  <a:lnTo>
                    <a:pt x="27" y="150"/>
                  </a:lnTo>
                  <a:lnTo>
                    <a:pt x="18" y="195"/>
                  </a:lnTo>
                  <a:lnTo>
                    <a:pt x="0" y="230"/>
                  </a:lnTo>
                  <a:lnTo>
                    <a:pt x="12" y="245"/>
                  </a:lnTo>
                  <a:lnTo>
                    <a:pt x="0" y="292"/>
                  </a:lnTo>
                  <a:lnTo>
                    <a:pt x="24" y="310"/>
                  </a:lnTo>
                  <a:lnTo>
                    <a:pt x="24" y="328"/>
                  </a:lnTo>
                  <a:lnTo>
                    <a:pt x="36" y="351"/>
                  </a:lnTo>
                  <a:lnTo>
                    <a:pt x="18" y="381"/>
                  </a:lnTo>
                  <a:lnTo>
                    <a:pt x="47" y="40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793" y="2737"/>
              <a:ext cx="616" cy="555"/>
            </a:xfrm>
            <a:custGeom>
              <a:avLst/>
              <a:gdLst>
                <a:gd name="T0" fmla="*/ 76 w 616"/>
                <a:gd name="T1" fmla="*/ 399 h 555"/>
                <a:gd name="T2" fmla="*/ 138 w 616"/>
                <a:gd name="T3" fmla="*/ 419 h 555"/>
                <a:gd name="T4" fmla="*/ 161 w 616"/>
                <a:gd name="T5" fmla="*/ 463 h 555"/>
                <a:gd name="T6" fmla="*/ 184 w 616"/>
                <a:gd name="T7" fmla="*/ 555 h 555"/>
                <a:gd name="T8" fmla="*/ 292 w 616"/>
                <a:gd name="T9" fmla="*/ 522 h 555"/>
                <a:gd name="T10" fmla="*/ 351 w 616"/>
                <a:gd name="T11" fmla="*/ 505 h 555"/>
                <a:gd name="T12" fmla="*/ 394 w 616"/>
                <a:gd name="T13" fmla="*/ 487 h 555"/>
                <a:gd name="T14" fmla="*/ 449 w 616"/>
                <a:gd name="T15" fmla="*/ 443 h 555"/>
                <a:gd name="T16" fmla="*/ 490 w 616"/>
                <a:gd name="T17" fmla="*/ 419 h 555"/>
                <a:gd name="T18" fmla="*/ 566 w 616"/>
                <a:gd name="T19" fmla="*/ 351 h 555"/>
                <a:gd name="T20" fmla="*/ 610 w 616"/>
                <a:gd name="T21" fmla="*/ 280 h 555"/>
                <a:gd name="T22" fmla="*/ 613 w 616"/>
                <a:gd name="T23" fmla="*/ 209 h 555"/>
                <a:gd name="T24" fmla="*/ 575 w 616"/>
                <a:gd name="T25" fmla="*/ 142 h 555"/>
                <a:gd name="T26" fmla="*/ 537 w 616"/>
                <a:gd name="T27" fmla="*/ 127 h 555"/>
                <a:gd name="T28" fmla="*/ 467 w 616"/>
                <a:gd name="T29" fmla="*/ 130 h 555"/>
                <a:gd name="T30" fmla="*/ 400 w 616"/>
                <a:gd name="T31" fmla="*/ 109 h 555"/>
                <a:gd name="T32" fmla="*/ 382 w 616"/>
                <a:gd name="T33" fmla="*/ 59 h 555"/>
                <a:gd name="T34" fmla="*/ 368 w 616"/>
                <a:gd name="T35" fmla="*/ 91 h 555"/>
                <a:gd name="T36" fmla="*/ 336 w 616"/>
                <a:gd name="T37" fmla="*/ 80 h 555"/>
                <a:gd name="T38" fmla="*/ 266 w 616"/>
                <a:gd name="T39" fmla="*/ 82 h 555"/>
                <a:gd name="T40" fmla="*/ 225 w 616"/>
                <a:gd name="T41" fmla="*/ 35 h 555"/>
                <a:gd name="T42" fmla="*/ 190 w 616"/>
                <a:gd name="T43" fmla="*/ 0 h 555"/>
                <a:gd name="T44" fmla="*/ 175 w 616"/>
                <a:gd name="T45" fmla="*/ 38 h 555"/>
                <a:gd name="T46" fmla="*/ 140 w 616"/>
                <a:gd name="T47" fmla="*/ 56 h 555"/>
                <a:gd name="T48" fmla="*/ 68 w 616"/>
                <a:gd name="T49" fmla="*/ 115 h 555"/>
                <a:gd name="T50" fmla="*/ 82 w 616"/>
                <a:gd name="T51" fmla="*/ 174 h 555"/>
                <a:gd name="T52" fmla="*/ 44 w 616"/>
                <a:gd name="T53" fmla="*/ 150 h 555"/>
                <a:gd name="T54" fmla="*/ 18 w 616"/>
                <a:gd name="T55" fmla="*/ 195 h 555"/>
                <a:gd name="T56" fmla="*/ 12 w 616"/>
                <a:gd name="T57" fmla="*/ 245 h 555"/>
                <a:gd name="T58" fmla="*/ 24 w 616"/>
                <a:gd name="T59" fmla="*/ 310 h 555"/>
                <a:gd name="T60" fmla="*/ 36 w 616"/>
                <a:gd name="T61" fmla="*/ 351 h 555"/>
                <a:gd name="T62" fmla="*/ 47 w 616"/>
                <a:gd name="T63" fmla="*/ 40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6" h="555">
                  <a:moveTo>
                    <a:pt x="47" y="404"/>
                  </a:moveTo>
                  <a:lnTo>
                    <a:pt x="76" y="399"/>
                  </a:lnTo>
                  <a:lnTo>
                    <a:pt x="91" y="410"/>
                  </a:lnTo>
                  <a:lnTo>
                    <a:pt x="138" y="419"/>
                  </a:lnTo>
                  <a:lnTo>
                    <a:pt x="149" y="428"/>
                  </a:lnTo>
                  <a:lnTo>
                    <a:pt x="161" y="463"/>
                  </a:lnTo>
                  <a:lnTo>
                    <a:pt x="158" y="499"/>
                  </a:lnTo>
                  <a:lnTo>
                    <a:pt x="184" y="555"/>
                  </a:lnTo>
                  <a:lnTo>
                    <a:pt x="257" y="552"/>
                  </a:lnTo>
                  <a:lnTo>
                    <a:pt x="292" y="522"/>
                  </a:lnTo>
                  <a:lnTo>
                    <a:pt x="310" y="520"/>
                  </a:lnTo>
                  <a:lnTo>
                    <a:pt x="351" y="505"/>
                  </a:lnTo>
                  <a:lnTo>
                    <a:pt x="371" y="508"/>
                  </a:lnTo>
                  <a:lnTo>
                    <a:pt x="394" y="487"/>
                  </a:lnTo>
                  <a:lnTo>
                    <a:pt x="423" y="493"/>
                  </a:lnTo>
                  <a:lnTo>
                    <a:pt x="449" y="443"/>
                  </a:lnTo>
                  <a:lnTo>
                    <a:pt x="484" y="439"/>
                  </a:lnTo>
                  <a:lnTo>
                    <a:pt x="490" y="419"/>
                  </a:lnTo>
                  <a:lnTo>
                    <a:pt x="549" y="395"/>
                  </a:lnTo>
                  <a:lnTo>
                    <a:pt x="566" y="351"/>
                  </a:lnTo>
                  <a:lnTo>
                    <a:pt x="601" y="334"/>
                  </a:lnTo>
                  <a:lnTo>
                    <a:pt x="610" y="280"/>
                  </a:lnTo>
                  <a:lnTo>
                    <a:pt x="616" y="268"/>
                  </a:lnTo>
                  <a:lnTo>
                    <a:pt x="613" y="209"/>
                  </a:lnTo>
                  <a:lnTo>
                    <a:pt x="601" y="144"/>
                  </a:lnTo>
                  <a:lnTo>
                    <a:pt x="575" y="142"/>
                  </a:lnTo>
                  <a:lnTo>
                    <a:pt x="560" y="130"/>
                  </a:lnTo>
                  <a:lnTo>
                    <a:pt x="537" y="127"/>
                  </a:lnTo>
                  <a:lnTo>
                    <a:pt x="499" y="150"/>
                  </a:lnTo>
                  <a:lnTo>
                    <a:pt x="467" y="130"/>
                  </a:lnTo>
                  <a:lnTo>
                    <a:pt x="418" y="127"/>
                  </a:lnTo>
                  <a:lnTo>
                    <a:pt x="400" y="109"/>
                  </a:lnTo>
                  <a:lnTo>
                    <a:pt x="394" y="82"/>
                  </a:lnTo>
                  <a:lnTo>
                    <a:pt x="382" y="59"/>
                  </a:lnTo>
                  <a:lnTo>
                    <a:pt x="371" y="65"/>
                  </a:lnTo>
                  <a:lnTo>
                    <a:pt x="368" y="91"/>
                  </a:lnTo>
                  <a:lnTo>
                    <a:pt x="347" y="91"/>
                  </a:lnTo>
                  <a:lnTo>
                    <a:pt x="336" y="80"/>
                  </a:lnTo>
                  <a:lnTo>
                    <a:pt x="327" y="91"/>
                  </a:lnTo>
                  <a:lnTo>
                    <a:pt x="266" y="82"/>
                  </a:lnTo>
                  <a:lnTo>
                    <a:pt x="266" y="59"/>
                  </a:lnTo>
                  <a:lnTo>
                    <a:pt x="225" y="35"/>
                  </a:lnTo>
                  <a:lnTo>
                    <a:pt x="216" y="0"/>
                  </a:lnTo>
                  <a:lnTo>
                    <a:pt x="190" y="0"/>
                  </a:lnTo>
                  <a:lnTo>
                    <a:pt x="178" y="9"/>
                  </a:lnTo>
                  <a:lnTo>
                    <a:pt x="175" y="38"/>
                  </a:lnTo>
                  <a:lnTo>
                    <a:pt x="146" y="35"/>
                  </a:lnTo>
                  <a:lnTo>
                    <a:pt x="140" y="56"/>
                  </a:lnTo>
                  <a:lnTo>
                    <a:pt x="73" y="68"/>
                  </a:lnTo>
                  <a:lnTo>
                    <a:pt x="68" y="115"/>
                  </a:lnTo>
                  <a:lnTo>
                    <a:pt x="82" y="136"/>
                  </a:lnTo>
                  <a:lnTo>
                    <a:pt x="82" y="174"/>
                  </a:lnTo>
                  <a:lnTo>
                    <a:pt x="62" y="174"/>
                  </a:lnTo>
                  <a:lnTo>
                    <a:pt x="44" y="150"/>
                  </a:lnTo>
                  <a:lnTo>
                    <a:pt x="27" y="150"/>
                  </a:lnTo>
                  <a:lnTo>
                    <a:pt x="18" y="195"/>
                  </a:lnTo>
                  <a:lnTo>
                    <a:pt x="0" y="230"/>
                  </a:lnTo>
                  <a:lnTo>
                    <a:pt x="12" y="245"/>
                  </a:lnTo>
                  <a:lnTo>
                    <a:pt x="0" y="292"/>
                  </a:lnTo>
                  <a:lnTo>
                    <a:pt x="24" y="310"/>
                  </a:lnTo>
                  <a:lnTo>
                    <a:pt x="24" y="328"/>
                  </a:lnTo>
                  <a:lnTo>
                    <a:pt x="36" y="351"/>
                  </a:lnTo>
                  <a:lnTo>
                    <a:pt x="18" y="381"/>
                  </a:lnTo>
                  <a:lnTo>
                    <a:pt x="47" y="404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609" y="1239"/>
              <a:ext cx="1078" cy="625"/>
            </a:xfrm>
            <a:custGeom>
              <a:avLst/>
              <a:gdLst>
                <a:gd name="T0" fmla="*/ 813 w 1078"/>
                <a:gd name="T1" fmla="*/ 52 h 625"/>
                <a:gd name="T2" fmla="*/ 420 w 1078"/>
                <a:gd name="T3" fmla="*/ 26 h 625"/>
                <a:gd name="T4" fmla="*/ 215 w 1078"/>
                <a:gd name="T5" fmla="*/ 0 h 625"/>
                <a:gd name="T6" fmla="*/ 175 w 1078"/>
                <a:gd name="T7" fmla="*/ 15 h 625"/>
                <a:gd name="T8" fmla="*/ 143 w 1078"/>
                <a:gd name="T9" fmla="*/ 49 h 625"/>
                <a:gd name="T10" fmla="*/ 92 w 1078"/>
                <a:gd name="T11" fmla="*/ 66 h 625"/>
                <a:gd name="T12" fmla="*/ 66 w 1078"/>
                <a:gd name="T13" fmla="*/ 87 h 625"/>
                <a:gd name="T14" fmla="*/ 37 w 1078"/>
                <a:gd name="T15" fmla="*/ 84 h 625"/>
                <a:gd name="T16" fmla="*/ 37 w 1078"/>
                <a:gd name="T17" fmla="*/ 136 h 625"/>
                <a:gd name="T18" fmla="*/ 80 w 1078"/>
                <a:gd name="T19" fmla="*/ 210 h 625"/>
                <a:gd name="T20" fmla="*/ 120 w 1078"/>
                <a:gd name="T21" fmla="*/ 239 h 625"/>
                <a:gd name="T22" fmla="*/ 120 w 1078"/>
                <a:gd name="T23" fmla="*/ 288 h 625"/>
                <a:gd name="T24" fmla="*/ 49 w 1078"/>
                <a:gd name="T25" fmla="*/ 334 h 625"/>
                <a:gd name="T26" fmla="*/ 23 w 1078"/>
                <a:gd name="T27" fmla="*/ 389 h 625"/>
                <a:gd name="T28" fmla="*/ 0 w 1078"/>
                <a:gd name="T29" fmla="*/ 418 h 625"/>
                <a:gd name="T30" fmla="*/ 31 w 1078"/>
                <a:gd name="T31" fmla="*/ 496 h 625"/>
                <a:gd name="T32" fmla="*/ 69 w 1078"/>
                <a:gd name="T33" fmla="*/ 502 h 625"/>
                <a:gd name="T34" fmla="*/ 132 w 1078"/>
                <a:gd name="T35" fmla="*/ 542 h 625"/>
                <a:gd name="T36" fmla="*/ 170 w 1078"/>
                <a:gd name="T37" fmla="*/ 553 h 625"/>
                <a:gd name="T38" fmla="*/ 181 w 1078"/>
                <a:gd name="T39" fmla="*/ 599 h 625"/>
                <a:gd name="T40" fmla="*/ 204 w 1078"/>
                <a:gd name="T41" fmla="*/ 625 h 625"/>
                <a:gd name="T42" fmla="*/ 250 w 1078"/>
                <a:gd name="T43" fmla="*/ 622 h 625"/>
                <a:gd name="T44" fmla="*/ 354 w 1078"/>
                <a:gd name="T45" fmla="*/ 625 h 625"/>
                <a:gd name="T46" fmla="*/ 373 w 1078"/>
                <a:gd name="T47" fmla="*/ 591 h 625"/>
                <a:gd name="T48" fmla="*/ 454 w 1078"/>
                <a:gd name="T49" fmla="*/ 573 h 625"/>
                <a:gd name="T50" fmla="*/ 506 w 1078"/>
                <a:gd name="T51" fmla="*/ 556 h 625"/>
                <a:gd name="T52" fmla="*/ 532 w 1078"/>
                <a:gd name="T53" fmla="*/ 536 h 625"/>
                <a:gd name="T54" fmla="*/ 569 w 1078"/>
                <a:gd name="T55" fmla="*/ 536 h 625"/>
                <a:gd name="T56" fmla="*/ 647 w 1078"/>
                <a:gd name="T57" fmla="*/ 499 h 625"/>
                <a:gd name="T58" fmla="*/ 762 w 1078"/>
                <a:gd name="T59" fmla="*/ 464 h 625"/>
                <a:gd name="T60" fmla="*/ 813 w 1078"/>
                <a:gd name="T61" fmla="*/ 461 h 625"/>
                <a:gd name="T62" fmla="*/ 860 w 1078"/>
                <a:gd name="T63" fmla="*/ 455 h 625"/>
                <a:gd name="T64" fmla="*/ 952 w 1078"/>
                <a:gd name="T65" fmla="*/ 378 h 625"/>
                <a:gd name="T66" fmla="*/ 997 w 1078"/>
                <a:gd name="T67" fmla="*/ 355 h 625"/>
                <a:gd name="T68" fmla="*/ 1070 w 1078"/>
                <a:gd name="T69" fmla="*/ 291 h 625"/>
                <a:gd name="T70" fmla="*/ 1041 w 1078"/>
                <a:gd name="T71" fmla="*/ 202 h 625"/>
                <a:gd name="T72" fmla="*/ 1026 w 1078"/>
                <a:gd name="T73" fmla="*/ 150 h 625"/>
                <a:gd name="T74" fmla="*/ 997 w 1078"/>
                <a:gd name="T75" fmla="*/ 98 h 625"/>
                <a:gd name="T76" fmla="*/ 1078 w 1078"/>
                <a:gd name="T77" fmla="*/ 3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78" h="625">
                  <a:moveTo>
                    <a:pt x="1078" y="35"/>
                  </a:moveTo>
                  <a:lnTo>
                    <a:pt x="813" y="52"/>
                  </a:lnTo>
                  <a:lnTo>
                    <a:pt x="632" y="52"/>
                  </a:lnTo>
                  <a:lnTo>
                    <a:pt x="420" y="26"/>
                  </a:lnTo>
                  <a:lnTo>
                    <a:pt x="244" y="9"/>
                  </a:lnTo>
                  <a:lnTo>
                    <a:pt x="215" y="0"/>
                  </a:lnTo>
                  <a:lnTo>
                    <a:pt x="192" y="3"/>
                  </a:lnTo>
                  <a:lnTo>
                    <a:pt x="175" y="15"/>
                  </a:lnTo>
                  <a:lnTo>
                    <a:pt x="161" y="41"/>
                  </a:lnTo>
                  <a:lnTo>
                    <a:pt x="143" y="49"/>
                  </a:lnTo>
                  <a:lnTo>
                    <a:pt x="118" y="52"/>
                  </a:lnTo>
                  <a:lnTo>
                    <a:pt x="92" y="66"/>
                  </a:lnTo>
                  <a:lnTo>
                    <a:pt x="83" y="87"/>
                  </a:lnTo>
                  <a:lnTo>
                    <a:pt x="66" y="87"/>
                  </a:lnTo>
                  <a:lnTo>
                    <a:pt x="40" y="66"/>
                  </a:lnTo>
                  <a:lnTo>
                    <a:pt x="37" y="84"/>
                  </a:lnTo>
                  <a:lnTo>
                    <a:pt x="60" y="113"/>
                  </a:lnTo>
                  <a:lnTo>
                    <a:pt x="37" y="136"/>
                  </a:lnTo>
                  <a:lnTo>
                    <a:pt x="37" y="196"/>
                  </a:lnTo>
                  <a:lnTo>
                    <a:pt x="80" y="210"/>
                  </a:lnTo>
                  <a:lnTo>
                    <a:pt x="86" y="245"/>
                  </a:lnTo>
                  <a:lnTo>
                    <a:pt x="120" y="239"/>
                  </a:lnTo>
                  <a:lnTo>
                    <a:pt x="135" y="245"/>
                  </a:lnTo>
                  <a:lnTo>
                    <a:pt x="120" y="288"/>
                  </a:lnTo>
                  <a:lnTo>
                    <a:pt x="89" y="323"/>
                  </a:lnTo>
                  <a:lnTo>
                    <a:pt x="49" y="334"/>
                  </a:lnTo>
                  <a:lnTo>
                    <a:pt x="26" y="372"/>
                  </a:lnTo>
                  <a:lnTo>
                    <a:pt x="23" y="389"/>
                  </a:lnTo>
                  <a:lnTo>
                    <a:pt x="6" y="403"/>
                  </a:lnTo>
                  <a:lnTo>
                    <a:pt x="0" y="418"/>
                  </a:lnTo>
                  <a:lnTo>
                    <a:pt x="17" y="421"/>
                  </a:lnTo>
                  <a:lnTo>
                    <a:pt x="31" y="496"/>
                  </a:lnTo>
                  <a:lnTo>
                    <a:pt x="54" y="510"/>
                  </a:lnTo>
                  <a:lnTo>
                    <a:pt x="69" y="502"/>
                  </a:lnTo>
                  <a:lnTo>
                    <a:pt x="124" y="527"/>
                  </a:lnTo>
                  <a:lnTo>
                    <a:pt x="132" y="542"/>
                  </a:lnTo>
                  <a:lnTo>
                    <a:pt x="158" y="536"/>
                  </a:lnTo>
                  <a:lnTo>
                    <a:pt x="170" y="553"/>
                  </a:lnTo>
                  <a:lnTo>
                    <a:pt x="164" y="579"/>
                  </a:lnTo>
                  <a:lnTo>
                    <a:pt x="181" y="599"/>
                  </a:lnTo>
                  <a:lnTo>
                    <a:pt x="178" y="620"/>
                  </a:lnTo>
                  <a:lnTo>
                    <a:pt x="204" y="625"/>
                  </a:lnTo>
                  <a:lnTo>
                    <a:pt x="232" y="597"/>
                  </a:lnTo>
                  <a:lnTo>
                    <a:pt x="250" y="622"/>
                  </a:lnTo>
                  <a:lnTo>
                    <a:pt x="279" y="620"/>
                  </a:lnTo>
                  <a:lnTo>
                    <a:pt x="354" y="625"/>
                  </a:lnTo>
                  <a:lnTo>
                    <a:pt x="371" y="611"/>
                  </a:lnTo>
                  <a:lnTo>
                    <a:pt x="373" y="591"/>
                  </a:lnTo>
                  <a:lnTo>
                    <a:pt x="397" y="579"/>
                  </a:lnTo>
                  <a:lnTo>
                    <a:pt x="454" y="573"/>
                  </a:lnTo>
                  <a:lnTo>
                    <a:pt x="477" y="548"/>
                  </a:lnTo>
                  <a:lnTo>
                    <a:pt x="506" y="556"/>
                  </a:lnTo>
                  <a:lnTo>
                    <a:pt x="529" y="548"/>
                  </a:lnTo>
                  <a:lnTo>
                    <a:pt x="532" y="536"/>
                  </a:lnTo>
                  <a:lnTo>
                    <a:pt x="549" y="525"/>
                  </a:lnTo>
                  <a:lnTo>
                    <a:pt x="569" y="536"/>
                  </a:lnTo>
                  <a:lnTo>
                    <a:pt x="624" y="499"/>
                  </a:lnTo>
                  <a:lnTo>
                    <a:pt x="647" y="499"/>
                  </a:lnTo>
                  <a:lnTo>
                    <a:pt x="730" y="473"/>
                  </a:lnTo>
                  <a:lnTo>
                    <a:pt x="762" y="464"/>
                  </a:lnTo>
                  <a:lnTo>
                    <a:pt x="808" y="473"/>
                  </a:lnTo>
                  <a:lnTo>
                    <a:pt x="813" y="461"/>
                  </a:lnTo>
                  <a:lnTo>
                    <a:pt x="842" y="450"/>
                  </a:lnTo>
                  <a:lnTo>
                    <a:pt x="860" y="455"/>
                  </a:lnTo>
                  <a:lnTo>
                    <a:pt x="894" y="435"/>
                  </a:lnTo>
                  <a:lnTo>
                    <a:pt x="952" y="378"/>
                  </a:lnTo>
                  <a:lnTo>
                    <a:pt x="980" y="384"/>
                  </a:lnTo>
                  <a:lnTo>
                    <a:pt x="997" y="355"/>
                  </a:lnTo>
                  <a:lnTo>
                    <a:pt x="1018" y="352"/>
                  </a:lnTo>
                  <a:lnTo>
                    <a:pt x="1070" y="291"/>
                  </a:lnTo>
                  <a:lnTo>
                    <a:pt x="1075" y="254"/>
                  </a:lnTo>
                  <a:lnTo>
                    <a:pt x="1041" y="202"/>
                  </a:lnTo>
                  <a:lnTo>
                    <a:pt x="1024" y="188"/>
                  </a:lnTo>
                  <a:lnTo>
                    <a:pt x="1026" y="150"/>
                  </a:lnTo>
                  <a:lnTo>
                    <a:pt x="997" y="142"/>
                  </a:lnTo>
                  <a:lnTo>
                    <a:pt x="997" y="98"/>
                  </a:lnTo>
                  <a:lnTo>
                    <a:pt x="1072" y="66"/>
                  </a:lnTo>
                  <a:lnTo>
                    <a:pt x="1078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2605" y="1236"/>
              <a:ext cx="1085" cy="632"/>
            </a:xfrm>
            <a:custGeom>
              <a:avLst/>
              <a:gdLst>
                <a:gd name="T0" fmla="*/ 3177 w 8154"/>
                <a:gd name="T1" fmla="*/ 242 h 4746"/>
                <a:gd name="T2" fmla="*/ 1474 w 8154"/>
                <a:gd name="T3" fmla="*/ 68 h 4746"/>
                <a:gd name="T4" fmla="*/ 1245 w 8154"/>
                <a:gd name="T5" fmla="*/ 350 h 4746"/>
                <a:gd name="T6" fmla="*/ 726 w 8154"/>
                <a:gd name="T7" fmla="*/ 543 h 4746"/>
                <a:gd name="T8" fmla="*/ 507 w 8154"/>
                <a:gd name="T9" fmla="*/ 690 h 4746"/>
                <a:gd name="T10" fmla="*/ 497 w 8154"/>
                <a:gd name="T11" fmla="*/ 853 h 4746"/>
                <a:gd name="T12" fmla="*/ 313 w 8154"/>
                <a:gd name="T13" fmla="*/ 1473 h 4746"/>
                <a:gd name="T14" fmla="*/ 928 w 8154"/>
                <a:gd name="T15" fmla="*/ 1795 h 4746"/>
                <a:gd name="T16" fmla="*/ 949 w 8154"/>
                <a:gd name="T17" fmla="*/ 2205 h 4746"/>
                <a:gd name="T18" fmla="*/ 239 w 8154"/>
                <a:gd name="T19" fmla="*/ 2829 h 4746"/>
                <a:gd name="T20" fmla="*/ 91 w 8154"/>
                <a:gd name="T21" fmla="*/ 3062 h 4746"/>
                <a:gd name="T22" fmla="*/ 286 w 8154"/>
                <a:gd name="T23" fmla="*/ 3742 h 4746"/>
                <a:gd name="T24" fmla="*/ 552 w 8154"/>
                <a:gd name="T25" fmla="*/ 3768 h 4746"/>
                <a:gd name="T26" fmla="*/ 1209 w 8154"/>
                <a:gd name="T27" fmla="*/ 4027 h 4746"/>
                <a:gd name="T28" fmla="*/ 1276 w 8154"/>
                <a:gd name="T29" fmla="*/ 4358 h 4746"/>
                <a:gd name="T30" fmla="*/ 1563 w 8154"/>
                <a:gd name="T31" fmla="*/ 4697 h 4746"/>
                <a:gd name="T32" fmla="*/ 1924 w 8154"/>
                <a:gd name="T33" fmla="*/ 4684 h 4746"/>
                <a:gd name="T34" fmla="*/ 2668 w 8154"/>
                <a:gd name="T35" fmla="*/ 4702 h 4746"/>
                <a:gd name="T36" fmla="*/ 2996 w 8154"/>
                <a:gd name="T37" fmla="*/ 4352 h 4746"/>
                <a:gd name="T38" fmla="*/ 3620 w 8154"/>
                <a:gd name="T39" fmla="*/ 4114 h 4746"/>
                <a:gd name="T40" fmla="*/ 3999 w 8154"/>
                <a:gd name="T41" fmla="*/ 4045 h 4746"/>
                <a:gd name="T42" fmla="*/ 4292 w 8154"/>
                <a:gd name="T43" fmla="*/ 4030 h 4746"/>
                <a:gd name="T44" fmla="*/ 5508 w 8154"/>
                <a:gd name="T45" fmla="*/ 3550 h 4746"/>
                <a:gd name="T46" fmla="*/ 6119 w 8154"/>
                <a:gd name="T47" fmla="*/ 3476 h 4746"/>
                <a:gd name="T48" fmla="*/ 6475 w 8154"/>
                <a:gd name="T49" fmla="*/ 3422 h 4746"/>
                <a:gd name="T50" fmla="*/ 7398 w 8154"/>
                <a:gd name="T51" fmla="*/ 2879 h 4746"/>
                <a:gd name="T52" fmla="*/ 7658 w 8154"/>
                <a:gd name="T53" fmla="*/ 2647 h 4746"/>
                <a:gd name="T54" fmla="*/ 7830 w 8154"/>
                <a:gd name="T55" fmla="*/ 1552 h 4746"/>
                <a:gd name="T56" fmla="*/ 7733 w 8154"/>
                <a:gd name="T57" fmla="*/ 1171 h 4746"/>
                <a:gd name="T58" fmla="*/ 8077 w 8154"/>
                <a:gd name="T59" fmla="*/ 499 h 4746"/>
                <a:gd name="T60" fmla="*/ 7533 w 8154"/>
                <a:gd name="T61" fmla="*/ 780 h 4746"/>
                <a:gd name="T62" fmla="*/ 7764 w 8154"/>
                <a:gd name="T63" fmla="*/ 1150 h 4746"/>
                <a:gd name="T64" fmla="*/ 8129 w 8154"/>
                <a:gd name="T65" fmla="*/ 1916 h 4746"/>
                <a:gd name="T66" fmla="*/ 7680 w 8154"/>
                <a:gd name="T67" fmla="*/ 2686 h 4746"/>
                <a:gd name="T68" fmla="*/ 7175 w 8154"/>
                <a:gd name="T69" fmla="*/ 2883 h 4746"/>
                <a:gd name="T70" fmla="*/ 6480 w 8154"/>
                <a:gd name="T71" fmla="*/ 3466 h 4746"/>
                <a:gd name="T72" fmla="*/ 6119 w 8154"/>
                <a:gd name="T73" fmla="*/ 3584 h 4746"/>
                <a:gd name="T74" fmla="*/ 4896 w 8154"/>
                <a:gd name="T75" fmla="*/ 3790 h 4746"/>
                <a:gd name="T76" fmla="*/ 4294 w 8154"/>
                <a:gd name="T77" fmla="*/ 4071 h 4746"/>
                <a:gd name="T78" fmla="*/ 4026 w 8154"/>
                <a:gd name="T79" fmla="*/ 4142 h 4746"/>
                <a:gd name="T80" fmla="*/ 3631 w 8154"/>
                <a:gd name="T81" fmla="*/ 4153 h 4746"/>
                <a:gd name="T82" fmla="*/ 2844 w 8154"/>
                <a:gd name="T83" fmla="*/ 4482 h 4746"/>
                <a:gd name="T84" fmla="*/ 2682 w 8154"/>
                <a:gd name="T85" fmla="*/ 4744 h 4746"/>
                <a:gd name="T86" fmla="*/ 1754 w 8154"/>
                <a:gd name="T87" fmla="*/ 4517 h 4746"/>
                <a:gd name="T88" fmla="*/ 1341 w 8154"/>
                <a:gd name="T89" fmla="*/ 4674 h 4746"/>
                <a:gd name="T90" fmla="*/ 1278 w 8154"/>
                <a:gd name="T91" fmla="*/ 4175 h 4746"/>
                <a:gd name="T92" fmla="*/ 997 w 8154"/>
                <a:gd name="T93" fmla="*/ 4105 h 4746"/>
                <a:gd name="T94" fmla="*/ 447 w 8154"/>
                <a:gd name="T95" fmla="*/ 3874 h 4746"/>
                <a:gd name="T96" fmla="*/ 152 w 8154"/>
                <a:gd name="T97" fmla="*/ 3207 h 4746"/>
                <a:gd name="T98" fmla="*/ 54 w 8154"/>
                <a:gd name="T99" fmla="*/ 3034 h 4746"/>
                <a:gd name="T100" fmla="*/ 371 w 8154"/>
                <a:gd name="T101" fmla="*/ 2520 h 4746"/>
                <a:gd name="T102" fmla="*/ 909 w 8154"/>
                <a:gd name="T103" fmla="*/ 2181 h 4746"/>
                <a:gd name="T104" fmla="*/ 676 w 8154"/>
                <a:gd name="T105" fmla="*/ 1886 h 4746"/>
                <a:gd name="T106" fmla="*/ 281 w 8154"/>
                <a:gd name="T107" fmla="*/ 1495 h 4746"/>
                <a:gd name="T108" fmla="*/ 287 w 8154"/>
                <a:gd name="T109" fmla="*/ 666 h 4746"/>
                <a:gd name="T110" fmla="*/ 536 w 8154"/>
                <a:gd name="T111" fmla="*/ 653 h 4746"/>
                <a:gd name="T112" fmla="*/ 704 w 8154"/>
                <a:gd name="T113" fmla="*/ 500 h 4746"/>
                <a:gd name="T114" fmla="*/ 1224 w 8154"/>
                <a:gd name="T115" fmla="*/ 306 h 4746"/>
                <a:gd name="T116" fmla="*/ 1468 w 8154"/>
                <a:gd name="T117" fmla="*/ 21 h 4746"/>
                <a:gd name="T118" fmla="*/ 3183 w 8154"/>
                <a:gd name="T119" fmla="*/ 194 h 4746"/>
                <a:gd name="T120" fmla="*/ 8153 w 8154"/>
                <a:gd name="T121" fmla="*/ 289 h 4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54" h="4746">
                  <a:moveTo>
                    <a:pt x="8106" y="280"/>
                  </a:moveTo>
                  <a:lnTo>
                    <a:pt x="8131" y="309"/>
                  </a:lnTo>
                  <a:lnTo>
                    <a:pt x="6143" y="439"/>
                  </a:lnTo>
                  <a:lnTo>
                    <a:pt x="4779" y="439"/>
                  </a:lnTo>
                  <a:lnTo>
                    <a:pt x="3177" y="242"/>
                  </a:lnTo>
                  <a:lnTo>
                    <a:pt x="1858" y="112"/>
                  </a:lnTo>
                  <a:cubicBezTo>
                    <a:pt x="1857" y="112"/>
                    <a:pt x="1855" y="111"/>
                    <a:pt x="1854" y="111"/>
                  </a:cubicBezTo>
                  <a:lnTo>
                    <a:pt x="1638" y="48"/>
                  </a:lnTo>
                  <a:lnTo>
                    <a:pt x="1647" y="48"/>
                  </a:lnTo>
                  <a:lnTo>
                    <a:pt x="1474" y="68"/>
                  </a:lnTo>
                  <a:lnTo>
                    <a:pt x="1485" y="64"/>
                  </a:lnTo>
                  <a:lnTo>
                    <a:pt x="1358" y="151"/>
                  </a:lnTo>
                  <a:lnTo>
                    <a:pt x="1365" y="143"/>
                  </a:lnTo>
                  <a:lnTo>
                    <a:pt x="1256" y="340"/>
                  </a:lnTo>
                  <a:cubicBezTo>
                    <a:pt x="1253" y="344"/>
                    <a:pt x="1249" y="347"/>
                    <a:pt x="1245" y="350"/>
                  </a:cubicBezTo>
                  <a:lnTo>
                    <a:pt x="1115" y="413"/>
                  </a:lnTo>
                  <a:cubicBezTo>
                    <a:pt x="1113" y="414"/>
                    <a:pt x="1110" y="415"/>
                    <a:pt x="1108" y="415"/>
                  </a:cubicBezTo>
                  <a:lnTo>
                    <a:pt x="914" y="439"/>
                  </a:lnTo>
                  <a:lnTo>
                    <a:pt x="923" y="436"/>
                  </a:lnTo>
                  <a:lnTo>
                    <a:pt x="726" y="543"/>
                  </a:lnTo>
                  <a:lnTo>
                    <a:pt x="737" y="531"/>
                  </a:lnTo>
                  <a:lnTo>
                    <a:pt x="674" y="681"/>
                  </a:lnTo>
                  <a:cubicBezTo>
                    <a:pt x="670" y="690"/>
                    <a:pt x="661" y="696"/>
                    <a:pt x="652" y="696"/>
                  </a:cubicBezTo>
                  <a:lnTo>
                    <a:pt x="522" y="696"/>
                  </a:lnTo>
                  <a:cubicBezTo>
                    <a:pt x="516" y="696"/>
                    <a:pt x="511" y="694"/>
                    <a:pt x="507" y="690"/>
                  </a:cubicBezTo>
                  <a:lnTo>
                    <a:pt x="314" y="540"/>
                  </a:lnTo>
                  <a:lnTo>
                    <a:pt x="352" y="526"/>
                  </a:lnTo>
                  <a:lnTo>
                    <a:pt x="329" y="656"/>
                  </a:lnTo>
                  <a:lnTo>
                    <a:pt x="324" y="637"/>
                  </a:lnTo>
                  <a:lnTo>
                    <a:pt x="497" y="853"/>
                  </a:lnTo>
                  <a:cubicBezTo>
                    <a:pt x="505" y="863"/>
                    <a:pt x="504" y="877"/>
                    <a:pt x="495" y="885"/>
                  </a:cubicBezTo>
                  <a:lnTo>
                    <a:pt x="322" y="1059"/>
                  </a:lnTo>
                  <a:lnTo>
                    <a:pt x="329" y="1042"/>
                  </a:lnTo>
                  <a:lnTo>
                    <a:pt x="329" y="1495"/>
                  </a:lnTo>
                  <a:lnTo>
                    <a:pt x="313" y="1473"/>
                  </a:lnTo>
                  <a:lnTo>
                    <a:pt x="636" y="1579"/>
                  </a:lnTo>
                  <a:cubicBezTo>
                    <a:pt x="644" y="1582"/>
                    <a:pt x="651" y="1589"/>
                    <a:pt x="652" y="1598"/>
                  </a:cubicBezTo>
                  <a:lnTo>
                    <a:pt x="695" y="1858"/>
                  </a:lnTo>
                  <a:lnTo>
                    <a:pt x="668" y="1839"/>
                  </a:lnTo>
                  <a:lnTo>
                    <a:pt x="928" y="1795"/>
                  </a:lnTo>
                  <a:cubicBezTo>
                    <a:pt x="932" y="1794"/>
                    <a:pt x="936" y="1795"/>
                    <a:pt x="940" y="1796"/>
                  </a:cubicBezTo>
                  <a:lnTo>
                    <a:pt x="1050" y="1840"/>
                  </a:lnTo>
                  <a:cubicBezTo>
                    <a:pt x="1062" y="1845"/>
                    <a:pt x="1068" y="1858"/>
                    <a:pt x="1064" y="1870"/>
                  </a:cubicBezTo>
                  <a:lnTo>
                    <a:pt x="954" y="2197"/>
                  </a:lnTo>
                  <a:cubicBezTo>
                    <a:pt x="953" y="2200"/>
                    <a:pt x="951" y="2203"/>
                    <a:pt x="949" y="2205"/>
                  </a:cubicBezTo>
                  <a:lnTo>
                    <a:pt x="713" y="2465"/>
                  </a:lnTo>
                  <a:cubicBezTo>
                    <a:pt x="710" y="2469"/>
                    <a:pt x="706" y="2471"/>
                    <a:pt x="701" y="2472"/>
                  </a:cubicBezTo>
                  <a:lnTo>
                    <a:pt x="398" y="2556"/>
                  </a:lnTo>
                  <a:lnTo>
                    <a:pt x="412" y="2545"/>
                  </a:lnTo>
                  <a:lnTo>
                    <a:pt x="239" y="2829"/>
                  </a:lnTo>
                  <a:lnTo>
                    <a:pt x="242" y="2820"/>
                  </a:lnTo>
                  <a:lnTo>
                    <a:pt x="222" y="2950"/>
                  </a:lnTo>
                  <a:cubicBezTo>
                    <a:pt x="221" y="2956"/>
                    <a:pt x="218" y="2961"/>
                    <a:pt x="214" y="2965"/>
                  </a:cubicBezTo>
                  <a:lnTo>
                    <a:pt x="84" y="3071"/>
                  </a:lnTo>
                  <a:lnTo>
                    <a:pt x="91" y="3062"/>
                  </a:lnTo>
                  <a:lnTo>
                    <a:pt x="48" y="3172"/>
                  </a:lnTo>
                  <a:lnTo>
                    <a:pt x="29" y="3139"/>
                  </a:lnTo>
                  <a:lnTo>
                    <a:pt x="159" y="3159"/>
                  </a:lnTo>
                  <a:cubicBezTo>
                    <a:pt x="169" y="3161"/>
                    <a:pt x="177" y="3168"/>
                    <a:pt x="179" y="3178"/>
                  </a:cubicBezTo>
                  <a:lnTo>
                    <a:pt x="286" y="3742"/>
                  </a:lnTo>
                  <a:lnTo>
                    <a:pt x="275" y="3726"/>
                  </a:lnTo>
                  <a:lnTo>
                    <a:pt x="448" y="3833"/>
                  </a:lnTo>
                  <a:lnTo>
                    <a:pt x="423" y="3833"/>
                  </a:lnTo>
                  <a:lnTo>
                    <a:pt x="529" y="3769"/>
                  </a:lnTo>
                  <a:cubicBezTo>
                    <a:pt x="536" y="3765"/>
                    <a:pt x="545" y="3765"/>
                    <a:pt x="552" y="3768"/>
                  </a:cubicBezTo>
                  <a:lnTo>
                    <a:pt x="965" y="3962"/>
                  </a:lnTo>
                  <a:cubicBezTo>
                    <a:pt x="969" y="3964"/>
                    <a:pt x="973" y="3967"/>
                    <a:pt x="976" y="3971"/>
                  </a:cubicBezTo>
                  <a:lnTo>
                    <a:pt x="1039" y="4081"/>
                  </a:lnTo>
                  <a:lnTo>
                    <a:pt x="1013" y="4070"/>
                  </a:lnTo>
                  <a:lnTo>
                    <a:pt x="1209" y="4027"/>
                  </a:lnTo>
                  <a:cubicBezTo>
                    <a:pt x="1219" y="4025"/>
                    <a:pt x="1229" y="4029"/>
                    <a:pt x="1235" y="4037"/>
                  </a:cubicBezTo>
                  <a:lnTo>
                    <a:pt x="1321" y="4167"/>
                  </a:lnTo>
                  <a:cubicBezTo>
                    <a:pt x="1325" y="4172"/>
                    <a:pt x="1326" y="4179"/>
                    <a:pt x="1325" y="4185"/>
                  </a:cubicBezTo>
                  <a:lnTo>
                    <a:pt x="1281" y="4379"/>
                  </a:lnTo>
                  <a:lnTo>
                    <a:pt x="1276" y="4358"/>
                  </a:lnTo>
                  <a:lnTo>
                    <a:pt x="1406" y="4508"/>
                  </a:lnTo>
                  <a:cubicBezTo>
                    <a:pt x="1411" y="4513"/>
                    <a:pt x="1413" y="4520"/>
                    <a:pt x="1412" y="4527"/>
                  </a:cubicBezTo>
                  <a:lnTo>
                    <a:pt x="1388" y="4681"/>
                  </a:lnTo>
                  <a:lnTo>
                    <a:pt x="1370" y="4654"/>
                  </a:lnTo>
                  <a:lnTo>
                    <a:pt x="1563" y="4697"/>
                  </a:lnTo>
                  <a:lnTo>
                    <a:pt x="1541" y="4704"/>
                  </a:lnTo>
                  <a:lnTo>
                    <a:pt x="1757" y="4487"/>
                  </a:lnTo>
                  <a:cubicBezTo>
                    <a:pt x="1762" y="4482"/>
                    <a:pt x="1769" y="4479"/>
                    <a:pt x="1776" y="4480"/>
                  </a:cubicBezTo>
                  <a:cubicBezTo>
                    <a:pt x="1784" y="4480"/>
                    <a:pt x="1790" y="4484"/>
                    <a:pt x="1794" y="4490"/>
                  </a:cubicBezTo>
                  <a:lnTo>
                    <a:pt x="1924" y="4684"/>
                  </a:lnTo>
                  <a:lnTo>
                    <a:pt x="1902" y="4673"/>
                  </a:lnTo>
                  <a:lnTo>
                    <a:pt x="2118" y="4653"/>
                  </a:lnTo>
                  <a:cubicBezTo>
                    <a:pt x="2120" y="4653"/>
                    <a:pt x="2121" y="4653"/>
                    <a:pt x="2122" y="4653"/>
                  </a:cubicBezTo>
                  <a:lnTo>
                    <a:pt x="2685" y="4697"/>
                  </a:lnTo>
                  <a:lnTo>
                    <a:pt x="2668" y="4702"/>
                  </a:lnTo>
                  <a:lnTo>
                    <a:pt x="2798" y="4592"/>
                  </a:lnTo>
                  <a:lnTo>
                    <a:pt x="2790" y="4607"/>
                  </a:lnTo>
                  <a:lnTo>
                    <a:pt x="2810" y="4457"/>
                  </a:lnTo>
                  <a:cubicBezTo>
                    <a:pt x="2811" y="4449"/>
                    <a:pt x="2816" y="4442"/>
                    <a:pt x="2823" y="4439"/>
                  </a:cubicBezTo>
                  <a:lnTo>
                    <a:pt x="2996" y="4352"/>
                  </a:lnTo>
                  <a:cubicBezTo>
                    <a:pt x="2998" y="4351"/>
                    <a:pt x="3001" y="4350"/>
                    <a:pt x="3004" y="4350"/>
                  </a:cubicBezTo>
                  <a:lnTo>
                    <a:pt x="3437" y="4306"/>
                  </a:lnTo>
                  <a:lnTo>
                    <a:pt x="3422" y="4314"/>
                  </a:lnTo>
                  <a:lnTo>
                    <a:pt x="3595" y="4121"/>
                  </a:lnTo>
                  <a:cubicBezTo>
                    <a:pt x="3601" y="4114"/>
                    <a:pt x="3611" y="4111"/>
                    <a:pt x="3620" y="4114"/>
                  </a:cubicBezTo>
                  <a:lnTo>
                    <a:pt x="3836" y="4177"/>
                  </a:lnTo>
                  <a:lnTo>
                    <a:pt x="3821" y="4178"/>
                  </a:lnTo>
                  <a:lnTo>
                    <a:pt x="3994" y="4114"/>
                  </a:lnTo>
                  <a:lnTo>
                    <a:pt x="3979" y="4131"/>
                  </a:lnTo>
                  <a:lnTo>
                    <a:pt x="3999" y="4045"/>
                  </a:lnTo>
                  <a:cubicBezTo>
                    <a:pt x="4000" y="4039"/>
                    <a:pt x="4004" y="4034"/>
                    <a:pt x="4009" y="4030"/>
                  </a:cubicBezTo>
                  <a:lnTo>
                    <a:pt x="4139" y="3943"/>
                  </a:lnTo>
                  <a:cubicBezTo>
                    <a:pt x="4147" y="3938"/>
                    <a:pt x="4156" y="3938"/>
                    <a:pt x="4164" y="3942"/>
                  </a:cubicBezTo>
                  <a:lnTo>
                    <a:pt x="4317" y="4029"/>
                  </a:lnTo>
                  <a:lnTo>
                    <a:pt x="4292" y="4030"/>
                  </a:lnTo>
                  <a:lnTo>
                    <a:pt x="4702" y="3747"/>
                  </a:lnTo>
                  <a:cubicBezTo>
                    <a:pt x="4706" y="3744"/>
                    <a:pt x="4710" y="3743"/>
                    <a:pt x="4715" y="3743"/>
                  </a:cubicBezTo>
                  <a:lnTo>
                    <a:pt x="4889" y="3743"/>
                  </a:lnTo>
                  <a:lnTo>
                    <a:pt x="4881" y="3744"/>
                  </a:lnTo>
                  <a:lnTo>
                    <a:pt x="5508" y="3550"/>
                  </a:lnTo>
                  <a:lnTo>
                    <a:pt x="5745" y="3483"/>
                  </a:lnTo>
                  <a:cubicBezTo>
                    <a:pt x="5748" y="3482"/>
                    <a:pt x="5752" y="3482"/>
                    <a:pt x="5756" y="3483"/>
                  </a:cubicBezTo>
                  <a:lnTo>
                    <a:pt x="6102" y="3550"/>
                  </a:lnTo>
                  <a:lnTo>
                    <a:pt x="6076" y="3562"/>
                  </a:lnTo>
                  <a:lnTo>
                    <a:pt x="6119" y="3476"/>
                  </a:lnTo>
                  <a:cubicBezTo>
                    <a:pt x="6122" y="3470"/>
                    <a:pt x="6127" y="3466"/>
                    <a:pt x="6132" y="3464"/>
                  </a:cubicBezTo>
                  <a:lnTo>
                    <a:pt x="6349" y="3377"/>
                  </a:lnTo>
                  <a:cubicBezTo>
                    <a:pt x="6354" y="3375"/>
                    <a:pt x="6360" y="3375"/>
                    <a:pt x="6365" y="3377"/>
                  </a:cubicBezTo>
                  <a:lnTo>
                    <a:pt x="6495" y="3420"/>
                  </a:lnTo>
                  <a:lnTo>
                    <a:pt x="6475" y="3422"/>
                  </a:lnTo>
                  <a:lnTo>
                    <a:pt x="6735" y="3272"/>
                  </a:lnTo>
                  <a:lnTo>
                    <a:pt x="6730" y="3276"/>
                  </a:lnTo>
                  <a:lnTo>
                    <a:pt x="7163" y="2842"/>
                  </a:lnTo>
                  <a:cubicBezTo>
                    <a:pt x="7169" y="2837"/>
                    <a:pt x="7177" y="2834"/>
                    <a:pt x="7185" y="2836"/>
                  </a:cubicBezTo>
                  <a:lnTo>
                    <a:pt x="7398" y="2879"/>
                  </a:lnTo>
                  <a:lnTo>
                    <a:pt x="7373" y="2890"/>
                  </a:lnTo>
                  <a:lnTo>
                    <a:pt x="7503" y="2674"/>
                  </a:lnTo>
                  <a:cubicBezTo>
                    <a:pt x="7506" y="2668"/>
                    <a:pt x="7513" y="2663"/>
                    <a:pt x="7520" y="2662"/>
                  </a:cubicBezTo>
                  <a:lnTo>
                    <a:pt x="7673" y="2639"/>
                  </a:lnTo>
                  <a:lnTo>
                    <a:pt x="7658" y="2647"/>
                  </a:lnTo>
                  <a:lnTo>
                    <a:pt x="8048" y="2193"/>
                  </a:lnTo>
                  <a:lnTo>
                    <a:pt x="8042" y="2205"/>
                  </a:lnTo>
                  <a:lnTo>
                    <a:pt x="8086" y="1925"/>
                  </a:lnTo>
                  <a:lnTo>
                    <a:pt x="8090" y="1942"/>
                  </a:lnTo>
                  <a:lnTo>
                    <a:pt x="7830" y="1552"/>
                  </a:lnTo>
                  <a:lnTo>
                    <a:pt x="7834" y="1557"/>
                  </a:lnTo>
                  <a:lnTo>
                    <a:pt x="7705" y="1450"/>
                  </a:lnTo>
                  <a:cubicBezTo>
                    <a:pt x="7699" y="1446"/>
                    <a:pt x="7695" y="1438"/>
                    <a:pt x="7696" y="1430"/>
                  </a:cubicBezTo>
                  <a:lnTo>
                    <a:pt x="7716" y="1147"/>
                  </a:lnTo>
                  <a:lnTo>
                    <a:pt x="7733" y="1171"/>
                  </a:lnTo>
                  <a:lnTo>
                    <a:pt x="7517" y="1108"/>
                  </a:lnTo>
                  <a:cubicBezTo>
                    <a:pt x="7506" y="1105"/>
                    <a:pt x="7499" y="1096"/>
                    <a:pt x="7499" y="1085"/>
                  </a:cubicBezTo>
                  <a:lnTo>
                    <a:pt x="7499" y="758"/>
                  </a:lnTo>
                  <a:cubicBezTo>
                    <a:pt x="7499" y="749"/>
                    <a:pt x="7505" y="740"/>
                    <a:pt x="7514" y="736"/>
                  </a:cubicBezTo>
                  <a:lnTo>
                    <a:pt x="8077" y="499"/>
                  </a:lnTo>
                  <a:lnTo>
                    <a:pt x="8063" y="517"/>
                  </a:lnTo>
                  <a:lnTo>
                    <a:pt x="8106" y="280"/>
                  </a:lnTo>
                  <a:close/>
                  <a:moveTo>
                    <a:pt x="8110" y="526"/>
                  </a:moveTo>
                  <a:cubicBezTo>
                    <a:pt x="8108" y="534"/>
                    <a:pt x="8103" y="540"/>
                    <a:pt x="8095" y="544"/>
                  </a:cubicBezTo>
                  <a:lnTo>
                    <a:pt x="7533" y="780"/>
                  </a:lnTo>
                  <a:lnTo>
                    <a:pt x="7547" y="758"/>
                  </a:lnTo>
                  <a:lnTo>
                    <a:pt x="7547" y="1085"/>
                  </a:lnTo>
                  <a:lnTo>
                    <a:pt x="7530" y="1062"/>
                  </a:lnTo>
                  <a:lnTo>
                    <a:pt x="7746" y="1125"/>
                  </a:lnTo>
                  <a:cubicBezTo>
                    <a:pt x="7757" y="1129"/>
                    <a:pt x="7764" y="1139"/>
                    <a:pt x="7764" y="1150"/>
                  </a:cubicBezTo>
                  <a:lnTo>
                    <a:pt x="7744" y="1434"/>
                  </a:lnTo>
                  <a:lnTo>
                    <a:pt x="7735" y="1413"/>
                  </a:lnTo>
                  <a:lnTo>
                    <a:pt x="7865" y="1520"/>
                  </a:lnTo>
                  <a:cubicBezTo>
                    <a:pt x="7867" y="1522"/>
                    <a:pt x="7868" y="1523"/>
                    <a:pt x="7870" y="1525"/>
                  </a:cubicBezTo>
                  <a:lnTo>
                    <a:pt x="8129" y="1916"/>
                  </a:lnTo>
                  <a:cubicBezTo>
                    <a:pt x="8133" y="1921"/>
                    <a:pt x="8134" y="1927"/>
                    <a:pt x="8133" y="1933"/>
                  </a:cubicBezTo>
                  <a:lnTo>
                    <a:pt x="8090" y="2213"/>
                  </a:lnTo>
                  <a:cubicBezTo>
                    <a:pt x="8089" y="2217"/>
                    <a:pt x="8087" y="2221"/>
                    <a:pt x="8084" y="2225"/>
                  </a:cubicBezTo>
                  <a:lnTo>
                    <a:pt x="7695" y="2678"/>
                  </a:lnTo>
                  <a:cubicBezTo>
                    <a:pt x="7691" y="2683"/>
                    <a:pt x="7686" y="2685"/>
                    <a:pt x="7680" y="2686"/>
                  </a:cubicBezTo>
                  <a:lnTo>
                    <a:pt x="7527" y="2710"/>
                  </a:lnTo>
                  <a:lnTo>
                    <a:pt x="7544" y="2698"/>
                  </a:lnTo>
                  <a:lnTo>
                    <a:pt x="7414" y="2915"/>
                  </a:lnTo>
                  <a:cubicBezTo>
                    <a:pt x="7409" y="2924"/>
                    <a:pt x="7399" y="2928"/>
                    <a:pt x="7389" y="2926"/>
                  </a:cubicBezTo>
                  <a:lnTo>
                    <a:pt x="7175" y="2883"/>
                  </a:lnTo>
                  <a:lnTo>
                    <a:pt x="7197" y="2876"/>
                  </a:lnTo>
                  <a:lnTo>
                    <a:pt x="6764" y="3310"/>
                  </a:lnTo>
                  <a:cubicBezTo>
                    <a:pt x="6763" y="3311"/>
                    <a:pt x="6761" y="3313"/>
                    <a:pt x="6759" y="3314"/>
                  </a:cubicBezTo>
                  <a:lnTo>
                    <a:pt x="6499" y="3464"/>
                  </a:lnTo>
                  <a:cubicBezTo>
                    <a:pt x="6493" y="3467"/>
                    <a:pt x="6486" y="3468"/>
                    <a:pt x="6480" y="3466"/>
                  </a:cubicBezTo>
                  <a:lnTo>
                    <a:pt x="6350" y="3422"/>
                  </a:lnTo>
                  <a:lnTo>
                    <a:pt x="6366" y="3422"/>
                  </a:lnTo>
                  <a:lnTo>
                    <a:pt x="6150" y="3509"/>
                  </a:lnTo>
                  <a:lnTo>
                    <a:pt x="6162" y="3497"/>
                  </a:lnTo>
                  <a:lnTo>
                    <a:pt x="6119" y="3584"/>
                  </a:lnTo>
                  <a:cubicBezTo>
                    <a:pt x="6114" y="3594"/>
                    <a:pt x="6104" y="3599"/>
                    <a:pt x="6093" y="3597"/>
                  </a:cubicBezTo>
                  <a:lnTo>
                    <a:pt x="5747" y="3530"/>
                  </a:lnTo>
                  <a:lnTo>
                    <a:pt x="5758" y="3530"/>
                  </a:lnTo>
                  <a:lnTo>
                    <a:pt x="5522" y="3596"/>
                  </a:lnTo>
                  <a:lnTo>
                    <a:pt x="4896" y="3790"/>
                  </a:lnTo>
                  <a:cubicBezTo>
                    <a:pt x="4893" y="3790"/>
                    <a:pt x="4891" y="3791"/>
                    <a:pt x="4889" y="3791"/>
                  </a:cubicBezTo>
                  <a:lnTo>
                    <a:pt x="4715" y="3791"/>
                  </a:lnTo>
                  <a:lnTo>
                    <a:pt x="4729" y="3786"/>
                  </a:lnTo>
                  <a:lnTo>
                    <a:pt x="4319" y="4070"/>
                  </a:lnTo>
                  <a:cubicBezTo>
                    <a:pt x="4312" y="4075"/>
                    <a:pt x="4302" y="4076"/>
                    <a:pt x="4294" y="4071"/>
                  </a:cubicBezTo>
                  <a:lnTo>
                    <a:pt x="4141" y="3984"/>
                  </a:lnTo>
                  <a:lnTo>
                    <a:pt x="4166" y="3983"/>
                  </a:lnTo>
                  <a:lnTo>
                    <a:pt x="4036" y="4070"/>
                  </a:lnTo>
                  <a:lnTo>
                    <a:pt x="4046" y="4055"/>
                  </a:lnTo>
                  <a:lnTo>
                    <a:pt x="4026" y="4142"/>
                  </a:lnTo>
                  <a:cubicBezTo>
                    <a:pt x="4024" y="4150"/>
                    <a:pt x="4018" y="4157"/>
                    <a:pt x="4011" y="4159"/>
                  </a:cubicBezTo>
                  <a:lnTo>
                    <a:pt x="3838" y="4223"/>
                  </a:lnTo>
                  <a:cubicBezTo>
                    <a:pt x="3833" y="4224"/>
                    <a:pt x="3827" y="4225"/>
                    <a:pt x="3823" y="4223"/>
                  </a:cubicBezTo>
                  <a:lnTo>
                    <a:pt x="3606" y="4160"/>
                  </a:lnTo>
                  <a:lnTo>
                    <a:pt x="3631" y="4153"/>
                  </a:lnTo>
                  <a:lnTo>
                    <a:pt x="3457" y="4346"/>
                  </a:lnTo>
                  <a:cubicBezTo>
                    <a:pt x="3453" y="4351"/>
                    <a:pt x="3448" y="4354"/>
                    <a:pt x="3442" y="4354"/>
                  </a:cubicBezTo>
                  <a:lnTo>
                    <a:pt x="3009" y="4397"/>
                  </a:lnTo>
                  <a:lnTo>
                    <a:pt x="3017" y="4395"/>
                  </a:lnTo>
                  <a:lnTo>
                    <a:pt x="2844" y="4482"/>
                  </a:lnTo>
                  <a:lnTo>
                    <a:pt x="2857" y="4463"/>
                  </a:lnTo>
                  <a:lnTo>
                    <a:pt x="2837" y="4614"/>
                  </a:lnTo>
                  <a:cubicBezTo>
                    <a:pt x="2836" y="4619"/>
                    <a:pt x="2833" y="4625"/>
                    <a:pt x="2829" y="4629"/>
                  </a:cubicBezTo>
                  <a:lnTo>
                    <a:pt x="2699" y="4739"/>
                  </a:lnTo>
                  <a:cubicBezTo>
                    <a:pt x="2694" y="4743"/>
                    <a:pt x="2688" y="4745"/>
                    <a:pt x="2682" y="4744"/>
                  </a:cubicBezTo>
                  <a:lnTo>
                    <a:pt x="2119" y="4701"/>
                  </a:lnTo>
                  <a:lnTo>
                    <a:pt x="2123" y="4701"/>
                  </a:lnTo>
                  <a:lnTo>
                    <a:pt x="1906" y="4721"/>
                  </a:lnTo>
                  <a:cubicBezTo>
                    <a:pt x="1898" y="4722"/>
                    <a:pt x="1889" y="4718"/>
                    <a:pt x="1884" y="4711"/>
                  </a:cubicBezTo>
                  <a:lnTo>
                    <a:pt x="1754" y="4517"/>
                  </a:lnTo>
                  <a:lnTo>
                    <a:pt x="1791" y="4521"/>
                  </a:lnTo>
                  <a:lnTo>
                    <a:pt x="1575" y="4737"/>
                  </a:lnTo>
                  <a:cubicBezTo>
                    <a:pt x="1569" y="4743"/>
                    <a:pt x="1560" y="4746"/>
                    <a:pt x="1552" y="4744"/>
                  </a:cubicBezTo>
                  <a:lnTo>
                    <a:pt x="1359" y="4701"/>
                  </a:lnTo>
                  <a:cubicBezTo>
                    <a:pt x="1347" y="4698"/>
                    <a:pt x="1339" y="4686"/>
                    <a:pt x="1341" y="4674"/>
                  </a:cubicBezTo>
                  <a:lnTo>
                    <a:pt x="1364" y="4520"/>
                  </a:lnTo>
                  <a:lnTo>
                    <a:pt x="1370" y="4539"/>
                  </a:lnTo>
                  <a:lnTo>
                    <a:pt x="1240" y="4389"/>
                  </a:lnTo>
                  <a:cubicBezTo>
                    <a:pt x="1235" y="4384"/>
                    <a:pt x="1233" y="4376"/>
                    <a:pt x="1234" y="4368"/>
                  </a:cubicBezTo>
                  <a:lnTo>
                    <a:pt x="1278" y="4175"/>
                  </a:lnTo>
                  <a:lnTo>
                    <a:pt x="1281" y="4193"/>
                  </a:lnTo>
                  <a:lnTo>
                    <a:pt x="1195" y="4063"/>
                  </a:lnTo>
                  <a:lnTo>
                    <a:pt x="1220" y="4074"/>
                  </a:lnTo>
                  <a:lnTo>
                    <a:pt x="1023" y="4117"/>
                  </a:lnTo>
                  <a:cubicBezTo>
                    <a:pt x="1013" y="4119"/>
                    <a:pt x="1002" y="4114"/>
                    <a:pt x="997" y="4105"/>
                  </a:cubicBezTo>
                  <a:lnTo>
                    <a:pt x="934" y="3995"/>
                  </a:lnTo>
                  <a:lnTo>
                    <a:pt x="945" y="4005"/>
                  </a:lnTo>
                  <a:lnTo>
                    <a:pt x="532" y="3812"/>
                  </a:lnTo>
                  <a:lnTo>
                    <a:pt x="554" y="3811"/>
                  </a:lnTo>
                  <a:lnTo>
                    <a:pt x="447" y="3874"/>
                  </a:lnTo>
                  <a:cubicBezTo>
                    <a:pt x="440" y="3879"/>
                    <a:pt x="430" y="3878"/>
                    <a:pt x="423" y="3874"/>
                  </a:cubicBezTo>
                  <a:lnTo>
                    <a:pt x="249" y="3767"/>
                  </a:lnTo>
                  <a:cubicBezTo>
                    <a:pt x="244" y="3763"/>
                    <a:pt x="240" y="3758"/>
                    <a:pt x="238" y="3751"/>
                  </a:cubicBezTo>
                  <a:lnTo>
                    <a:pt x="132" y="3187"/>
                  </a:lnTo>
                  <a:lnTo>
                    <a:pt x="152" y="3207"/>
                  </a:lnTo>
                  <a:lnTo>
                    <a:pt x="22" y="3187"/>
                  </a:lnTo>
                  <a:cubicBezTo>
                    <a:pt x="15" y="3186"/>
                    <a:pt x="8" y="3181"/>
                    <a:pt x="5" y="3175"/>
                  </a:cubicBezTo>
                  <a:cubicBezTo>
                    <a:pt x="1" y="3169"/>
                    <a:pt x="0" y="3161"/>
                    <a:pt x="3" y="3154"/>
                  </a:cubicBezTo>
                  <a:lnTo>
                    <a:pt x="46" y="3044"/>
                  </a:lnTo>
                  <a:cubicBezTo>
                    <a:pt x="48" y="3040"/>
                    <a:pt x="50" y="3037"/>
                    <a:pt x="54" y="3034"/>
                  </a:cubicBezTo>
                  <a:lnTo>
                    <a:pt x="183" y="2928"/>
                  </a:lnTo>
                  <a:lnTo>
                    <a:pt x="175" y="2942"/>
                  </a:lnTo>
                  <a:lnTo>
                    <a:pt x="195" y="2812"/>
                  </a:lnTo>
                  <a:cubicBezTo>
                    <a:pt x="195" y="2809"/>
                    <a:pt x="197" y="2806"/>
                    <a:pt x="198" y="2804"/>
                  </a:cubicBezTo>
                  <a:lnTo>
                    <a:pt x="371" y="2520"/>
                  </a:lnTo>
                  <a:cubicBezTo>
                    <a:pt x="375" y="2515"/>
                    <a:pt x="380" y="2511"/>
                    <a:pt x="385" y="2509"/>
                  </a:cubicBezTo>
                  <a:lnTo>
                    <a:pt x="689" y="2426"/>
                  </a:lnTo>
                  <a:lnTo>
                    <a:pt x="677" y="2433"/>
                  </a:lnTo>
                  <a:lnTo>
                    <a:pt x="914" y="2173"/>
                  </a:lnTo>
                  <a:lnTo>
                    <a:pt x="909" y="2181"/>
                  </a:lnTo>
                  <a:lnTo>
                    <a:pt x="1019" y="1855"/>
                  </a:lnTo>
                  <a:lnTo>
                    <a:pt x="1033" y="1885"/>
                  </a:lnTo>
                  <a:lnTo>
                    <a:pt x="923" y="1841"/>
                  </a:lnTo>
                  <a:lnTo>
                    <a:pt x="935" y="1842"/>
                  </a:lnTo>
                  <a:lnTo>
                    <a:pt x="676" y="1886"/>
                  </a:lnTo>
                  <a:cubicBezTo>
                    <a:pt x="663" y="1888"/>
                    <a:pt x="650" y="1879"/>
                    <a:pt x="648" y="1866"/>
                  </a:cubicBezTo>
                  <a:lnTo>
                    <a:pt x="605" y="1606"/>
                  </a:lnTo>
                  <a:lnTo>
                    <a:pt x="621" y="1625"/>
                  </a:lnTo>
                  <a:lnTo>
                    <a:pt x="298" y="1518"/>
                  </a:lnTo>
                  <a:cubicBezTo>
                    <a:pt x="288" y="1515"/>
                    <a:pt x="281" y="1506"/>
                    <a:pt x="281" y="1495"/>
                  </a:cubicBezTo>
                  <a:lnTo>
                    <a:pt x="281" y="1042"/>
                  </a:lnTo>
                  <a:cubicBezTo>
                    <a:pt x="281" y="1035"/>
                    <a:pt x="284" y="1029"/>
                    <a:pt x="288" y="1025"/>
                  </a:cubicBezTo>
                  <a:lnTo>
                    <a:pt x="461" y="851"/>
                  </a:lnTo>
                  <a:lnTo>
                    <a:pt x="460" y="883"/>
                  </a:lnTo>
                  <a:lnTo>
                    <a:pt x="287" y="666"/>
                  </a:lnTo>
                  <a:cubicBezTo>
                    <a:pt x="282" y="661"/>
                    <a:pt x="280" y="654"/>
                    <a:pt x="282" y="647"/>
                  </a:cubicBezTo>
                  <a:lnTo>
                    <a:pt x="305" y="517"/>
                  </a:lnTo>
                  <a:cubicBezTo>
                    <a:pt x="306" y="509"/>
                    <a:pt x="312" y="502"/>
                    <a:pt x="320" y="499"/>
                  </a:cubicBezTo>
                  <a:cubicBezTo>
                    <a:pt x="328" y="496"/>
                    <a:pt x="337" y="497"/>
                    <a:pt x="343" y="502"/>
                  </a:cubicBezTo>
                  <a:lnTo>
                    <a:pt x="536" y="653"/>
                  </a:lnTo>
                  <a:lnTo>
                    <a:pt x="522" y="648"/>
                  </a:lnTo>
                  <a:lnTo>
                    <a:pt x="652" y="648"/>
                  </a:lnTo>
                  <a:lnTo>
                    <a:pt x="630" y="662"/>
                  </a:lnTo>
                  <a:lnTo>
                    <a:pt x="693" y="512"/>
                  </a:lnTo>
                  <a:cubicBezTo>
                    <a:pt x="695" y="507"/>
                    <a:pt x="699" y="503"/>
                    <a:pt x="704" y="500"/>
                  </a:cubicBezTo>
                  <a:lnTo>
                    <a:pt x="900" y="394"/>
                  </a:lnTo>
                  <a:cubicBezTo>
                    <a:pt x="903" y="392"/>
                    <a:pt x="906" y="391"/>
                    <a:pt x="909" y="391"/>
                  </a:cubicBezTo>
                  <a:lnTo>
                    <a:pt x="1102" y="368"/>
                  </a:lnTo>
                  <a:lnTo>
                    <a:pt x="1094" y="370"/>
                  </a:lnTo>
                  <a:lnTo>
                    <a:pt x="1224" y="306"/>
                  </a:lnTo>
                  <a:lnTo>
                    <a:pt x="1214" y="316"/>
                  </a:lnTo>
                  <a:lnTo>
                    <a:pt x="1324" y="119"/>
                  </a:lnTo>
                  <a:cubicBezTo>
                    <a:pt x="1325" y="116"/>
                    <a:pt x="1328" y="113"/>
                    <a:pt x="1331" y="111"/>
                  </a:cubicBezTo>
                  <a:lnTo>
                    <a:pt x="1458" y="25"/>
                  </a:lnTo>
                  <a:cubicBezTo>
                    <a:pt x="1461" y="22"/>
                    <a:pt x="1464" y="21"/>
                    <a:pt x="1468" y="21"/>
                  </a:cubicBezTo>
                  <a:lnTo>
                    <a:pt x="1642" y="1"/>
                  </a:lnTo>
                  <a:cubicBezTo>
                    <a:pt x="1645" y="0"/>
                    <a:pt x="1648" y="1"/>
                    <a:pt x="1651" y="1"/>
                  </a:cubicBezTo>
                  <a:lnTo>
                    <a:pt x="1868" y="65"/>
                  </a:lnTo>
                  <a:lnTo>
                    <a:pt x="1863" y="64"/>
                  </a:lnTo>
                  <a:lnTo>
                    <a:pt x="3183" y="194"/>
                  </a:lnTo>
                  <a:lnTo>
                    <a:pt x="4779" y="391"/>
                  </a:lnTo>
                  <a:lnTo>
                    <a:pt x="6139" y="391"/>
                  </a:lnTo>
                  <a:lnTo>
                    <a:pt x="8128" y="261"/>
                  </a:lnTo>
                  <a:cubicBezTo>
                    <a:pt x="8135" y="260"/>
                    <a:pt x="8142" y="263"/>
                    <a:pt x="8147" y="269"/>
                  </a:cubicBezTo>
                  <a:cubicBezTo>
                    <a:pt x="8152" y="274"/>
                    <a:pt x="8154" y="282"/>
                    <a:pt x="8153" y="289"/>
                  </a:cubicBezTo>
                  <a:lnTo>
                    <a:pt x="8110" y="5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609" y="1240"/>
              <a:ext cx="1079" cy="625"/>
            </a:xfrm>
            <a:custGeom>
              <a:avLst/>
              <a:gdLst>
                <a:gd name="T0" fmla="*/ 814 w 1079"/>
                <a:gd name="T1" fmla="*/ 52 h 625"/>
                <a:gd name="T2" fmla="*/ 420 w 1079"/>
                <a:gd name="T3" fmla="*/ 26 h 625"/>
                <a:gd name="T4" fmla="*/ 216 w 1079"/>
                <a:gd name="T5" fmla="*/ 0 h 625"/>
                <a:gd name="T6" fmla="*/ 176 w 1079"/>
                <a:gd name="T7" fmla="*/ 14 h 625"/>
                <a:gd name="T8" fmla="*/ 144 w 1079"/>
                <a:gd name="T9" fmla="*/ 49 h 625"/>
                <a:gd name="T10" fmla="*/ 92 w 1079"/>
                <a:gd name="T11" fmla="*/ 66 h 625"/>
                <a:gd name="T12" fmla="*/ 66 w 1079"/>
                <a:gd name="T13" fmla="*/ 86 h 625"/>
                <a:gd name="T14" fmla="*/ 38 w 1079"/>
                <a:gd name="T15" fmla="*/ 83 h 625"/>
                <a:gd name="T16" fmla="*/ 38 w 1079"/>
                <a:gd name="T17" fmla="*/ 135 h 625"/>
                <a:gd name="T18" fmla="*/ 81 w 1079"/>
                <a:gd name="T19" fmla="*/ 210 h 625"/>
                <a:gd name="T20" fmla="*/ 121 w 1079"/>
                <a:gd name="T21" fmla="*/ 239 h 625"/>
                <a:gd name="T22" fmla="*/ 121 w 1079"/>
                <a:gd name="T23" fmla="*/ 288 h 625"/>
                <a:gd name="T24" fmla="*/ 49 w 1079"/>
                <a:gd name="T25" fmla="*/ 334 h 625"/>
                <a:gd name="T26" fmla="*/ 23 w 1079"/>
                <a:gd name="T27" fmla="*/ 389 h 625"/>
                <a:gd name="T28" fmla="*/ 0 w 1079"/>
                <a:gd name="T29" fmla="*/ 418 h 625"/>
                <a:gd name="T30" fmla="*/ 32 w 1079"/>
                <a:gd name="T31" fmla="*/ 495 h 625"/>
                <a:gd name="T32" fmla="*/ 69 w 1079"/>
                <a:gd name="T33" fmla="*/ 501 h 625"/>
                <a:gd name="T34" fmla="*/ 132 w 1079"/>
                <a:gd name="T35" fmla="*/ 541 h 625"/>
                <a:gd name="T36" fmla="*/ 170 w 1079"/>
                <a:gd name="T37" fmla="*/ 553 h 625"/>
                <a:gd name="T38" fmla="*/ 182 w 1079"/>
                <a:gd name="T39" fmla="*/ 599 h 625"/>
                <a:gd name="T40" fmla="*/ 204 w 1079"/>
                <a:gd name="T41" fmla="*/ 625 h 625"/>
                <a:gd name="T42" fmla="*/ 250 w 1079"/>
                <a:gd name="T43" fmla="*/ 622 h 625"/>
                <a:gd name="T44" fmla="*/ 354 w 1079"/>
                <a:gd name="T45" fmla="*/ 625 h 625"/>
                <a:gd name="T46" fmla="*/ 374 w 1079"/>
                <a:gd name="T47" fmla="*/ 590 h 625"/>
                <a:gd name="T48" fmla="*/ 455 w 1079"/>
                <a:gd name="T49" fmla="*/ 573 h 625"/>
                <a:gd name="T50" fmla="*/ 506 w 1079"/>
                <a:gd name="T51" fmla="*/ 556 h 625"/>
                <a:gd name="T52" fmla="*/ 532 w 1079"/>
                <a:gd name="T53" fmla="*/ 536 h 625"/>
                <a:gd name="T54" fmla="*/ 570 w 1079"/>
                <a:gd name="T55" fmla="*/ 536 h 625"/>
                <a:gd name="T56" fmla="*/ 647 w 1079"/>
                <a:gd name="T57" fmla="*/ 498 h 625"/>
                <a:gd name="T58" fmla="*/ 762 w 1079"/>
                <a:gd name="T59" fmla="*/ 463 h 625"/>
                <a:gd name="T60" fmla="*/ 814 w 1079"/>
                <a:gd name="T61" fmla="*/ 461 h 625"/>
                <a:gd name="T62" fmla="*/ 860 w 1079"/>
                <a:gd name="T63" fmla="*/ 455 h 625"/>
                <a:gd name="T64" fmla="*/ 952 w 1079"/>
                <a:gd name="T65" fmla="*/ 377 h 625"/>
                <a:gd name="T66" fmla="*/ 998 w 1079"/>
                <a:gd name="T67" fmla="*/ 354 h 625"/>
                <a:gd name="T68" fmla="*/ 1070 w 1079"/>
                <a:gd name="T69" fmla="*/ 291 h 625"/>
                <a:gd name="T70" fmla="*/ 1041 w 1079"/>
                <a:gd name="T71" fmla="*/ 202 h 625"/>
                <a:gd name="T72" fmla="*/ 1027 w 1079"/>
                <a:gd name="T73" fmla="*/ 149 h 625"/>
                <a:gd name="T74" fmla="*/ 998 w 1079"/>
                <a:gd name="T75" fmla="*/ 98 h 625"/>
                <a:gd name="T76" fmla="*/ 1079 w 1079"/>
                <a:gd name="T77" fmla="*/ 3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79" h="625">
                  <a:moveTo>
                    <a:pt x="1079" y="35"/>
                  </a:moveTo>
                  <a:lnTo>
                    <a:pt x="814" y="52"/>
                  </a:lnTo>
                  <a:lnTo>
                    <a:pt x="633" y="52"/>
                  </a:lnTo>
                  <a:lnTo>
                    <a:pt x="420" y="26"/>
                  </a:lnTo>
                  <a:lnTo>
                    <a:pt x="245" y="8"/>
                  </a:lnTo>
                  <a:lnTo>
                    <a:pt x="216" y="0"/>
                  </a:lnTo>
                  <a:lnTo>
                    <a:pt x="193" y="3"/>
                  </a:lnTo>
                  <a:lnTo>
                    <a:pt x="176" y="14"/>
                  </a:lnTo>
                  <a:lnTo>
                    <a:pt x="161" y="40"/>
                  </a:lnTo>
                  <a:lnTo>
                    <a:pt x="144" y="49"/>
                  </a:lnTo>
                  <a:lnTo>
                    <a:pt x="118" y="52"/>
                  </a:lnTo>
                  <a:lnTo>
                    <a:pt x="92" y="66"/>
                  </a:lnTo>
                  <a:lnTo>
                    <a:pt x="84" y="86"/>
                  </a:lnTo>
                  <a:lnTo>
                    <a:pt x="66" y="86"/>
                  </a:lnTo>
                  <a:lnTo>
                    <a:pt x="41" y="66"/>
                  </a:lnTo>
                  <a:lnTo>
                    <a:pt x="38" y="83"/>
                  </a:lnTo>
                  <a:lnTo>
                    <a:pt x="61" y="112"/>
                  </a:lnTo>
                  <a:lnTo>
                    <a:pt x="38" y="135"/>
                  </a:lnTo>
                  <a:lnTo>
                    <a:pt x="38" y="196"/>
                  </a:lnTo>
                  <a:lnTo>
                    <a:pt x="81" y="210"/>
                  </a:lnTo>
                  <a:lnTo>
                    <a:pt x="86" y="245"/>
                  </a:lnTo>
                  <a:lnTo>
                    <a:pt x="121" y="239"/>
                  </a:lnTo>
                  <a:lnTo>
                    <a:pt x="136" y="245"/>
                  </a:lnTo>
                  <a:lnTo>
                    <a:pt x="121" y="288"/>
                  </a:lnTo>
                  <a:lnTo>
                    <a:pt x="89" y="323"/>
                  </a:lnTo>
                  <a:lnTo>
                    <a:pt x="49" y="334"/>
                  </a:lnTo>
                  <a:lnTo>
                    <a:pt x="26" y="371"/>
                  </a:lnTo>
                  <a:lnTo>
                    <a:pt x="23" y="389"/>
                  </a:lnTo>
                  <a:lnTo>
                    <a:pt x="6" y="403"/>
                  </a:lnTo>
                  <a:lnTo>
                    <a:pt x="0" y="418"/>
                  </a:lnTo>
                  <a:lnTo>
                    <a:pt x="18" y="420"/>
                  </a:lnTo>
                  <a:lnTo>
                    <a:pt x="32" y="495"/>
                  </a:lnTo>
                  <a:lnTo>
                    <a:pt x="55" y="509"/>
                  </a:lnTo>
                  <a:lnTo>
                    <a:pt x="69" y="501"/>
                  </a:lnTo>
                  <a:lnTo>
                    <a:pt x="124" y="527"/>
                  </a:lnTo>
                  <a:lnTo>
                    <a:pt x="132" y="541"/>
                  </a:lnTo>
                  <a:lnTo>
                    <a:pt x="159" y="536"/>
                  </a:lnTo>
                  <a:lnTo>
                    <a:pt x="170" y="553"/>
                  </a:lnTo>
                  <a:lnTo>
                    <a:pt x="164" y="579"/>
                  </a:lnTo>
                  <a:lnTo>
                    <a:pt x="182" y="599"/>
                  </a:lnTo>
                  <a:lnTo>
                    <a:pt x="178" y="619"/>
                  </a:lnTo>
                  <a:lnTo>
                    <a:pt x="204" y="625"/>
                  </a:lnTo>
                  <a:lnTo>
                    <a:pt x="233" y="596"/>
                  </a:lnTo>
                  <a:lnTo>
                    <a:pt x="250" y="622"/>
                  </a:lnTo>
                  <a:lnTo>
                    <a:pt x="279" y="619"/>
                  </a:lnTo>
                  <a:lnTo>
                    <a:pt x="354" y="625"/>
                  </a:lnTo>
                  <a:lnTo>
                    <a:pt x="371" y="610"/>
                  </a:lnTo>
                  <a:lnTo>
                    <a:pt x="374" y="590"/>
                  </a:lnTo>
                  <a:lnTo>
                    <a:pt x="397" y="579"/>
                  </a:lnTo>
                  <a:lnTo>
                    <a:pt x="455" y="573"/>
                  </a:lnTo>
                  <a:lnTo>
                    <a:pt x="478" y="547"/>
                  </a:lnTo>
                  <a:lnTo>
                    <a:pt x="506" y="556"/>
                  </a:lnTo>
                  <a:lnTo>
                    <a:pt x="530" y="547"/>
                  </a:lnTo>
                  <a:lnTo>
                    <a:pt x="532" y="536"/>
                  </a:lnTo>
                  <a:lnTo>
                    <a:pt x="549" y="524"/>
                  </a:lnTo>
                  <a:lnTo>
                    <a:pt x="570" y="536"/>
                  </a:lnTo>
                  <a:lnTo>
                    <a:pt x="624" y="498"/>
                  </a:lnTo>
                  <a:lnTo>
                    <a:pt x="647" y="498"/>
                  </a:lnTo>
                  <a:lnTo>
                    <a:pt x="731" y="472"/>
                  </a:lnTo>
                  <a:lnTo>
                    <a:pt x="762" y="463"/>
                  </a:lnTo>
                  <a:lnTo>
                    <a:pt x="808" y="472"/>
                  </a:lnTo>
                  <a:lnTo>
                    <a:pt x="814" y="461"/>
                  </a:lnTo>
                  <a:lnTo>
                    <a:pt x="843" y="449"/>
                  </a:lnTo>
                  <a:lnTo>
                    <a:pt x="860" y="455"/>
                  </a:lnTo>
                  <a:lnTo>
                    <a:pt x="895" y="435"/>
                  </a:lnTo>
                  <a:lnTo>
                    <a:pt x="952" y="377"/>
                  </a:lnTo>
                  <a:lnTo>
                    <a:pt x="981" y="383"/>
                  </a:lnTo>
                  <a:lnTo>
                    <a:pt x="998" y="354"/>
                  </a:lnTo>
                  <a:lnTo>
                    <a:pt x="1018" y="351"/>
                  </a:lnTo>
                  <a:lnTo>
                    <a:pt x="1070" y="291"/>
                  </a:lnTo>
                  <a:lnTo>
                    <a:pt x="1076" y="253"/>
                  </a:lnTo>
                  <a:lnTo>
                    <a:pt x="1041" y="202"/>
                  </a:lnTo>
                  <a:lnTo>
                    <a:pt x="1024" y="187"/>
                  </a:lnTo>
                  <a:lnTo>
                    <a:pt x="1027" y="149"/>
                  </a:lnTo>
                  <a:lnTo>
                    <a:pt x="998" y="141"/>
                  </a:lnTo>
                  <a:lnTo>
                    <a:pt x="998" y="98"/>
                  </a:lnTo>
                  <a:lnTo>
                    <a:pt x="1073" y="66"/>
                  </a:lnTo>
                  <a:lnTo>
                    <a:pt x="1079" y="35"/>
                  </a:ln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2609" y="1240"/>
              <a:ext cx="1079" cy="625"/>
            </a:xfrm>
            <a:custGeom>
              <a:avLst/>
              <a:gdLst>
                <a:gd name="T0" fmla="*/ 814 w 1079"/>
                <a:gd name="T1" fmla="*/ 52 h 625"/>
                <a:gd name="T2" fmla="*/ 420 w 1079"/>
                <a:gd name="T3" fmla="*/ 26 h 625"/>
                <a:gd name="T4" fmla="*/ 216 w 1079"/>
                <a:gd name="T5" fmla="*/ 0 h 625"/>
                <a:gd name="T6" fmla="*/ 176 w 1079"/>
                <a:gd name="T7" fmla="*/ 14 h 625"/>
                <a:gd name="T8" fmla="*/ 144 w 1079"/>
                <a:gd name="T9" fmla="*/ 49 h 625"/>
                <a:gd name="T10" fmla="*/ 92 w 1079"/>
                <a:gd name="T11" fmla="*/ 66 h 625"/>
                <a:gd name="T12" fmla="*/ 66 w 1079"/>
                <a:gd name="T13" fmla="*/ 86 h 625"/>
                <a:gd name="T14" fmla="*/ 38 w 1079"/>
                <a:gd name="T15" fmla="*/ 83 h 625"/>
                <a:gd name="T16" fmla="*/ 38 w 1079"/>
                <a:gd name="T17" fmla="*/ 135 h 625"/>
                <a:gd name="T18" fmla="*/ 81 w 1079"/>
                <a:gd name="T19" fmla="*/ 210 h 625"/>
                <a:gd name="T20" fmla="*/ 121 w 1079"/>
                <a:gd name="T21" fmla="*/ 239 h 625"/>
                <a:gd name="T22" fmla="*/ 121 w 1079"/>
                <a:gd name="T23" fmla="*/ 288 h 625"/>
                <a:gd name="T24" fmla="*/ 49 w 1079"/>
                <a:gd name="T25" fmla="*/ 334 h 625"/>
                <a:gd name="T26" fmla="*/ 23 w 1079"/>
                <a:gd name="T27" fmla="*/ 389 h 625"/>
                <a:gd name="T28" fmla="*/ 0 w 1079"/>
                <a:gd name="T29" fmla="*/ 418 h 625"/>
                <a:gd name="T30" fmla="*/ 32 w 1079"/>
                <a:gd name="T31" fmla="*/ 495 h 625"/>
                <a:gd name="T32" fmla="*/ 69 w 1079"/>
                <a:gd name="T33" fmla="*/ 501 h 625"/>
                <a:gd name="T34" fmla="*/ 132 w 1079"/>
                <a:gd name="T35" fmla="*/ 541 h 625"/>
                <a:gd name="T36" fmla="*/ 170 w 1079"/>
                <a:gd name="T37" fmla="*/ 553 h 625"/>
                <a:gd name="T38" fmla="*/ 182 w 1079"/>
                <a:gd name="T39" fmla="*/ 599 h 625"/>
                <a:gd name="T40" fmla="*/ 204 w 1079"/>
                <a:gd name="T41" fmla="*/ 625 h 625"/>
                <a:gd name="T42" fmla="*/ 250 w 1079"/>
                <a:gd name="T43" fmla="*/ 622 h 625"/>
                <a:gd name="T44" fmla="*/ 354 w 1079"/>
                <a:gd name="T45" fmla="*/ 625 h 625"/>
                <a:gd name="T46" fmla="*/ 374 w 1079"/>
                <a:gd name="T47" fmla="*/ 590 h 625"/>
                <a:gd name="T48" fmla="*/ 455 w 1079"/>
                <a:gd name="T49" fmla="*/ 573 h 625"/>
                <a:gd name="T50" fmla="*/ 506 w 1079"/>
                <a:gd name="T51" fmla="*/ 556 h 625"/>
                <a:gd name="T52" fmla="*/ 532 w 1079"/>
                <a:gd name="T53" fmla="*/ 536 h 625"/>
                <a:gd name="T54" fmla="*/ 570 w 1079"/>
                <a:gd name="T55" fmla="*/ 536 h 625"/>
                <a:gd name="T56" fmla="*/ 647 w 1079"/>
                <a:gd name="T57" fmla="*/ 498 h 625"/>
                <a:gd name="T58" fmla="*/ 762 w 1079"/>
                <a:gd name="T59" fmla="*/ 463 h 625"/>
                <a:gd name="T60" fmla="*/ 814 w 1079"/>
                <a:gd name="T61" fmla="*/ 461 h 625"/>
                <a:gd name="T62" fmla="*/ 860 w 1079"/>
                <a:gd name="T63" fmla="*/ 455 h 625"/>
                <a:gd name="T64" fmla="*/ 952 w 1079"/>
                <a:gd name="T65" fmla="*/ 377 h 625"/>
                <a:gd name="T66" fmla="*/ 998 w 1079"/>
                <a:gd name="T67" fmla="*/ 354 h 625"/>
                <a:gd name="T68" fmla="*/ 1070 w 1079"/>
                <a:gd name="T69" fmla="*/ 291 h 625"/>
                <a:gd name="T70" fmla="*/ 1041 w 1079"/>
                <a:gd name="T71" fmla="*/ 202 h 625"/>
                <a:gd name="T72" fmla="*/ 1027 w 1079"/>
                <a:gd name="T73" fmla="*/ 149 h 625"/>
                <a:gd name="T74" fmla="*/ 998 w 1079"/>
                <a:gd name="T75" fmla="*/ 98 h 625"/>
                <a:gd name="T76" fmla="*/ 1079 w 1079"/>
                <a:gd name="T77" fmla="*/ 3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79" h="625">
                  <a:moveTo>
                    <a:pt x="1079" y="35"/>
                  </a:moveTo>
                  <a:lnTo>
                    <a:pt x="814" y="52"/>
                  </a:lnTo>
                  <a:lnTo>
                    <a:pt x="633" y="52"/>
                  </a:lnTo>
                  <a:lnTo>
                    <a:pt x="420" y="26"/>
                  </a:lnTo>
                  <a:lnTo>
                    <a:pt x="245" y="8"/>
                  </a:lnTo>
                  <a:lnTo>
                    <a:pt x="216" y="0"/>
                  </a:lnTo>
                  <a:lnTo>
                    <a:pt x="193" y="3"/>
                  </a:lnTo>
                  <a:lnTo>
                    <a:pt x="176" y="14"/>
                  </a:lnTo>
                  <a:lnTo>
                    <a:pt x="161" y="40"/>
                  </a:lnTo>
                  <a:lnTo>
                    <a:pt x="144" y="49"/>
                  </a:lnTo>
                  <a:lnTo>
                    <a:pt x="118" y="52"/>
                  </a:lnTo>
                  <a:lnTo>
                    <a:pt x="92" y="66"/>
                  </a:lnTo>
                  <a:lnTo>
                    <a:pt x="84" y="86"/>
                  </a:lnTo>
                  <a:lnTo>
                    <a:pt x="66" y="86"/>
                  </a:lnTo>
                  <a:lnTo>
                    <a:pt x="41" y="66"/>
                  </a:lnTo>
                  <a:lnTo>
                    <a:pt x="38" y="83"/>
                  </a:lnTo>
                  <a:lnTo>
                    <a:pt x="61" y="112"/>
                  </a:lnTo>
                  <a:lnTo>
                    <a:pt x="38" y="135"/>
                  </a:lnTo>
                  <a:lnTo>
                    <a:pt x="38" y="196"/>
                  </a:lnTo>
                  <a:lnTo>
                    <a:pt x="81" y="210"/>
                  </a:lnTo>
                  <a:lnTo>
                    <a:pt x="86" y="245"/>
                  </a:lnTo>
                  <a:lnTo>
                    <a:pt x="121" y="239"/>
                  </a:lnTo>
                  <a:lnTo>
                    <a:pt x="136" y="245"/>
                  </a:lnTo>
                  <a:lnTo>
                    <a:pt x="121" y="288"/>
                  </a:lnTo>
                  <a:lnTo>
                    <a:pt x="89" y="323"/>
                  </a:lnTo>
                  <a:lnTo>
                    <a:pt x="49" y="334"/>
                  </a:lnTo>
                  <a:lnTo>
                    <a:pt x="26" y="371"/>
                  </a:lnTo>
                  <a:lnTo>
                    <a:pt x="23" y="389"/>
                  </a:lnTo>
                  <a:lnTo>
                    <a:pt x="6" y="403"/>
                  </a:lnTo>
                  <a:lnTo>
                    <a:pt x="0" y="418"/>
                  </a:lnTo>
                  <a:lnTo>
                    <a:pt x="18" y="420"/>
                  </a:lnTo>
                  <a:lnTo>
                    <a:pt x="32" y="495"/>
                  </a:lnTo>
                  <a:lnTo>
                    <a:pt x="55" y="509"/>
                  </a:lnTo>
                  <a:lnTo>
                    <a:pt x="69" y="501"/>
                  </a:lnTo>
                  <a:lnTo>
                    <a:pt x="124" y="527"/>
                  </a:lnTo>
                  <a:lnTo>
                    <a:pt x="132" y="541"/>
                  </a:lnTo>
                  <a:lnTo>
                    <a:pt x="159" y="536"/>
                  </a:lnTo>
                  <a:lnTo>
                    <a:pt x="170" y="553"/>
                  </a:lnTo>
                  <a:lnTo>
                    <a:pt x="164" y="579"/>
                  </a:lnTo>
                  <a:lnTo>
                    <a:pt x="182" y="599"/>
                  </a:lnTo>
                  <a:lnTo>
                    <a:pt x="178" y="619"/>
                  </a:lnTo>
                  <a:lnTo>
                    <a:pt x="204" y="625"/>
                  </a:lnTo>
                  <a:lnTo>
                    <a:pt x="233" y="596"/>
                  </a:lnTo>
                  <a:lnTo>
                    <a:pt x="250" y="622"/>
                  </a:lnTo>
                  <a:lnTo>
                    <a:pt x="279" y="619"/>
                  </a:lnTo>
                  <a:lnTo>
                    <a:pt x="354" y="625"/>
                  </a:lnTo>
                  <a:lnTo>
                    <a:pt x="371" y="610"/>
                  </a:lnTo>
                  <a:lnTo>
                    <a:pt x="374" y="590"/>
                  </a:lnTo>
                  <a:lnTo>
                    <a:pt x="397" y="579"/>
                  </a:lnTo>
                  <a:lnTo>
                    <a:pt x="455" y="573"/>
                  </a:lnTo>
                  <a:lnTo>
                    <a:pt x="478" y="547"/>
                  </a:lnTo>
                  <a:lnTo>
                    <a:pt x="506" y="556"/>
                  </a:lnTo>
                  <a:lnTo>
                    <a:pt x="530" y="547"/>
                  </a:lnTo>
                  <a:lnTo>
                    <a:pt x="532" y="536"/>
                  </a:lnTo>
                  <a:lnTo>
                    <a:pt x="549" y="524"/>
                  </a:lnTo>
                  <a:lnTo>
                    <a:pt x="570" y="536"/>
                  </a:lnTo>
                  <a:lnTo>
                    <a:pt x="624" y="498"/>
                  </a:lnTo>
                  <a:lnTo>
                    <a:pt x="647" y="498"/>
                  </a:lnTo>
                  <a:lnTo>
                    <a:pt x="731" y="472"/>
                  </a:lnTo>
                  <a:lnTo>
                    <a:pt x="762" y="463"/>
                  </a:lnTo>
                  <a:lnTo>
                    <a:pt x="808" y="472"/>
                  </a:lnTo>
                  <a:lnTo>
                    <a:pt x="814" y="461"/>
                  </a:lnTo>
                  <a:lnTo>
                    <a:pt x="843" y="449"/>
                  </a:lnTo>
                  <a:lnTo>
                    <a:pt x="860" y="455"/>
                  </a:lnTo>
                  <a:lnTo>
                    <a:pt x="895" y="435"/>
                  </a:lnTo>
                  <a:lnTo>
                    <a:pt x="952" y="377"/>
                  </a:lnTo>
                  <a:lnTo>
                    <a:pt x="981" y="383"/>
                  </a:lnTo>
                  <a:lnTo>
                    <a:pt x="998" y="354"/>
                  </a:lnTo>
                  <a:lnTo>
                    <a:pt x="1018" y="351"/>
                  </a:lnTo>
                  <a:lnTo>
                    <a:pt x="1070" y="291"/>
                  </a:lnTo>
                  <a:lnTo>
                    <a:pt x="1076" y="253"/>
                  </a:lnTo>
                  <a:lnTo>
                    <a:pt x="1041" y="202"/>
                  </a:lnTo>
                  <a:lnTo>
                    <a:pt x="1024" y="187"/>
                  </a:lnTo>
                  <a:lnTo>
                    <a:pt x="1027" y="149"/>
                  </a:lnTo>
                  <a:lnTo>
                    <a:pt x="998" y="141"/>
                  </a:lnTo>
                  <a:lnTo>
                    <a:pt x="998" y="98"/>
                  </a:lnTo>
                  <a:lnTo>
                    <a:pt x="1073" y="66"/>
                  </a:lnTo>
                  <a:lnTo>
                    <a:pt x="1079" y="35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633" y="1633"/>
              <a:ext cx="969" cy="1218"/>
            </a:xfrm>
            <a:custGeom>
              <a:avLst/>
              <a:gdLst>
                <a:gd name="T0" fmla="*/ 690 w 969"/>
                <a:gd name="T1" fmla="*/ 1146 h 1218"/>
                <a:gd name="T2" fmla="*/ 713 w 969"/>
                <a:gd name="T3" fmla="*/ 1060 h 1218"/>
                <a:gd name="T4" fmla="*/ 751 w 969"/>
                <a:gd name="T5" fmla="*/ 1060 h 1218"/>
                <a:gd name="T6" fmla="*/ 748 w 969"/>
                <a:gd name="T7" fmla="*/ 982 h 1218"/>
                <a:gd name="T8" fmla="*/ 797 w 969"/>
                <a:gd name="T9" fmla="*/ 864 h 1218"/>
                <a:gd name="T10" fmla="*/ 848 w 969"/>
                <a:gd name="T11" fmla="*/ 864 h 1218"/>
                <a:gd name="T12" fmla="*/ 852 w 969"/>
                <a:gd name="T13" fmla="*/ 778 h 1218"/>
                <a:gd name="T14" fmla="*/ 866 w 969"/>
                <a:gd name="T15" fmla="*/ 743 h 1218"/>
                <a:gd name="T16" fmla="*/ 923 w 969"/>
                <a:gd name="T17" fmla="*/ 732 h 1218"/>
                <a:gd name="T18" fmla="*/ 935 w 969"/>
                <a:gd name="T19" fmla="*/ 685 h 1218"/>
                <a:gd name="T20" fmla="*/ 969 w 969"/>
                <a:gd name="T21" fmla="*/ 668 h 1218"/>
                <a:gd name="T22" fmla="*/ 946 w 969"/>
                <a:gd name="T23" fmla="*/ 628 h 1218"/>
                <a:gd name="T24" fmla="*/ 900 w 969"/>
                <a:gd name="T25" fmla="*/ 610 h 1218"/>
                <a:gd name="T26" fmla="*/ 828 w 969"/>
                <a:gd name="T27" fmla="*/ 565 h 1218"/>
                <a:gd name="T28" fmla="*/ 791 w 969"/>
                <a:gd name="T29" fmla="*/ 547 h 1218"/>
                <a:gd name="T30" fmla="*/ 745 w 969"/>
                <a:gd name="T31" fmla="*/ 515 h 1218"/>
                <a:gd name="T32" fmla="*/ 734 w 969"/>
                <a:gd name="T33" fmla="*/ 547 h 1218"/>
                <a:gd name="T34" fmla="*/ 659 w 969"/>
                <a:gd name="T35" fmla="*/ 519 h 1218"/>
                <a:gd name="T36" fmla="*/ 598 w 969"/>
                <a:gd name="T37" fmla="*/ 472 h 1218"/>
                <a:gd name="T38" fmla="*/ 549 w 969"/>
                <a:gd name="T39" fmla="*/ 487 h 1218"/>
                <a:gd name="T40" fmla="*/ 532 w 969"/>
                <a:gd name="T41" fmla="*/ 447 h 1218"/>
                <a:gd name="T42" fmla="*/ 489 w 969"/>
                <a:gd name="T43" fmla="*/ 432 h 1218"/>
                <a:gd name="T44" fmla="*/ 495 w 969"/>
                <a:gd name="T45" fmla="*/ 401 h 1218"/>
                <a:gd name="T46" fmla="*/ 466 w 969"/>
                <a:gd name="T47" fmla="*/ 311 h 1218"/>
                <a:gd name="T48" fmla="*/ 452 w 969"/>
                <a:gd name="T49" fmla="*/ 251 h 1218"/>
                <a:gd name="T50" fmla="*/ 472 w 969"/>
                <a:gd name="T51" fmla="*/ 179 h 1218"/>
                <a:gd name="T52" fmla="*/ 425 w 969"/>
                <a:gd name="T53" fmla="*/ 133 h 1218"/>
                <a:gd name="T54" fmla="*/ 457 w 969"/>
                <a:gd name="T55" fmla="*/ 63 h 1218"/>
                <a:gd name="T56" fmla="*/ 429 w 969"/>
                <a:gd name="T57" fmla="*/ 43 h 1218"/>
                <a:gd name="T58" fmla="*/ 359 w 969"/>
                <a:gd name="T59" fmla="*/ 49 h 1218"/>
                <a:gd name="T60" fmla="*/ 342 w 969"/>
                <a:gd name="T61" fmla="*/ 35 h 1218"/>
                <a:gd name="T62" fmla="*/ 282 w 969"/>
                <a:gd name="T63" fmla="*/ 0 h 1218"/>
                <a:gd name="T64" fmla="*/ 247 w 969"/>
                <a:gd name="T65" fmla="*/ 69 h 1218"/>
                <a:gd name="T66" fmla="*/ 190 w 969"/>
                <a:gd name="T67" fmla="*/ 86 h 1218"/>
                <a:gd name="T68" fmla="*/ 227 w 969"/>
                <a:gd name="T69" fmla="*/ 121 h 1218"/>
                <a:gd name="T70" fmla="*/ 256 w 969"/>
                <a:gd name="T71" fmla="*/ 159 h 1218"/>
                <a:gd name="T72" fmla="*/ 213 w 969"/>
                <a:gd name="T73" fmla="*/ 184 h 1218"/>
                <a:gd name="T74" fmla="*/ 158 w 969"/>
                <a:gd name="T75" fmla="*/ 268 h 1218"/>
                <a:gd name="T76" fmla="*/ 121 w 969"/>
                <a:gd name="T77" fmla="*/ 279 h 1218"/>
                <a:gd name="T78" fmla="*/ 49 w 969"/>
                <a:gd name="T79" fmla="*/ 279 h 1218"/>
                <a:gd name="T80" fmla="*/ 46 w 969"/>
                <a:gd name="T81" fmla="*/ 326 h 1218"/>
                <a:gd name="T82" fmla="*/ 31 w 969"/>
                <a:gd name="T83" fmla="*/ 389 h 1218"/>
                <a:gd name="T84" fmla="*/ 23 w 969"/>
                <a:gd name="T85" fmla="*/ 432 h 1218"/>
                <a:gd name="T86" fmla="*/ 3 w 969"/>
                <a:gd name="T87" fmla="*/ 501 h 1218"/>
                <a:gd name="T88" fmla="*/ 14 w 969"/>
                <a:gd name="T89" fmla="*/ 582 h 1218"/>
                <a:gd name="T90" fmla="*/ 17 w 969"/>
                <a:gd name="T91" fmla="*/ 657 h 1218"/>
                <a:gd name="T92" fmla="*/ 52 w 969"/>
                <a:gd name="T93" fmla="*/ 743 h 1218"/>
                <a:gd name="T94" fmla="*/ 63 w 969"/>
                <a:gd name="T95" fmla="*/ 795 h 1218"/>
                <a:gd name="T96" fmla="*/ 98 w 969"/>
                <a:gd name="T97" fmla="*/ 815 h 1218"/>
                <a:gd name="T98" fmla="*/ 121 w 969"/>
                <a:gd name="T99" fmla="*/ 841 h 1218"/>
                <a:gd name="T100" fmla="*/ 170 w 969"/>
                <a:gd name="T101" fmla="*/ 855 h 1218"/>
                <a:gd name="T102" fmla="*/ 210 w 969"/>
                <a:gd name="T103" fmla="*/ 893 h 1218"/>
                <a:gd name="T104" fmla="*/ 247 w 969"/>
                <a:gd name="T105" fmla="*/ 933 h 1218"/>
                <a:gd name="T106" fmla="*/ 279 w 969"/>
                <a:gd name="T107" fmla="*/ 962 h 1218"/>
                <a:gd name="T108" fmla="*/ 359 w 969"/>
                <a:gd name="T109" fmla="*/ 1002 h 1218"/>
                <a:gd name="T110" fmla="*/ 414 w 969"/>
                <a:gd name="T111" fmla="*/ 965 h 1218"/>
                <a:gd name="T112" fmla="*/ 506 w 969"/>
                <a:gd name="T113" fmla="*/ 982 h 1218"/>
                <a:gd name="T114" fmla="*/ 498 w 969"/>
                <a:gd name="T115" fmla="*/ 1031 h 1218"/>
                <a:gd name="T116" fmla="*/ 561 w 969"/>
                <a:gd name="T117" fmla="*/ 1074 h 1218"/>
                <a:gd name="T118" fmla="*/ 566 w 969"/>
                <a:gd name="T119" fmla="*/ 1120 h 1218"/>
                <a:gd name="T120" fmla="*/ 572 w 969"/>
                <a:gd name="T121" fmla="*/ 1178 h 1218"/>
                <a:gd name="T122" fmla="*/ 593 w 969"/>
                <a:gd name="T123" fmla="*/ 1204 h 1218"/>
                <a:gd name="T124" fmla="*/ 659 w 969"/>
                <a:gd name="T125" fmla="*/ 121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69" h="1218">
                  <a:moveTo>
                    <a:pt x="687" y="1195"/>
                  </a:moveTo>
                  <a:lnTo>
                    <a:pt x="690" y="1146"/>
                  </a:lnTo>
                  <a:lnTo>
                    <a:pt x="664" y="1109"/>
                  </a:lnTo>
                  <a:lnTo>
                    <a:pt x="713" y="1060"/>
                  </a:lnTo>
                  <a:lnTo>
                    <a:pt x="736" y="1068"/>
                  </a:lnTo>
                  <a:lnTo>
                    <a:pt x="751" y="1060"/>
                  </a:lnTo>
                  <a:lnTo>
                    <a:pt x="751" y="1002"/>
                  </a:lnTo>
                  <a:lnTo>
                    <a:pt x="748" y="982"/>
                  </a:lnTo>
                  <a:lnTo>
                    <a:pt x="771" y="875"/>
                  </a:lnTo>
                  <a:lnTo>
                    <a:pt x="797" y="864"/>
                  </a:lnTo>
                  <a:lnTo>
                    <a:pt x="834" y="870"/>
                  </a:lnTo>
                  <a:lnTo>
                    <a:pt x="848" y="864"/>
                  </a:lnTo>
                  <a:lnTo>
                    <a:pt x="866" y="818"/>
                  </a:lnTo>
                  <a:lnTo>
                    <a:pt x="852" y="778"/>
                  </a:lnTo>
                  <a:lnTo>
                    <a:pt x="854" y="749"/>
                  </a:lnTo>
                  <a:lnTo>
                    <a:pt x="866" y="743"/>
                  </a:lnTo>
                  <a:lnTo>
                    <a:pt x="900" y="746"/>
                  </a:lnTo>
                  <a:lnTo>
                    <a:pt x="923" y="732"/>
                  </a:lnTo>
                  <a:lnTo>
                    <a:pt x="914" y="700"/>
                  </a:lnTo>
                  <a:lnTo>
                    <a:pt x="935" y="685"/>
                  </a:lnTo>
                  <a:lnTo>
                    <a:pt x="964" y="685"/>
                  </a:lnTo>
                  <a:lnTo>
                    <a:pt x="969" y="668"/>
                  </a:lnTo>
                  <a:lnTo>
                    <a:pt x="952" y="648"/>
                  </a:lnTo>
                  <a:lnTo>
                    <a:pt x="946" y="628"/>
                  </a:lnTo>
                  <a:lnTo>
                    <a:pt x="918" y="605"/>
                  </a:lnTo>
                  <a:lnTo>
                    <a:pt x="900" y="610"/>
                  </a:lnTo>
                  <a:lnTo>
                    <a:pt x="869" y="619"/>
                  </a:lnTo>
                  <a:lnTo>
                    <a:pt x="828" y="565"/>
                  </a:lnTo>
                  <a:lnTo>
                    <a:pt x="814" y="565"/>
                  </a:lnTo>
                  <a:lnTo>
                    <a:pt x="791" y="547"/>
                  </a:lnTo>
                  <a:lnTo>
                    <a:pt x="757" y="553"/>
                  </a:lnTo>
                  <a:lnTo>
                    <a:pt x="745" y="515"/>
                  </a:lnTo>
                  <a:lnTo>
                    <a:pt x="736" y="519"/>
                  </a:lnTo>
                  <a:lnTo>
                    <a:pt x="734" y="547"/>
                  </a:lnTo>
                  <a:lnTo>
                    <a:pt x="716" y="553"/>
                  </a:lnTo>
                  <a:lnTo>
                    <a:pt x="659" y="519"/>
                  </a:lnTo>
                  <a:lnTo>
                    <a:pt x="639" y="519"/>
                  </a:lnTo>
                  <a:lnTo>
                    <a:pt x="598" y="472"/>
                  </a:lnTo>
                  <a:lnTo>
                    <a:pt x="575" y="472"/>
                  </a:lnTo>
                  <a:lnTo>
                    <a:pt x="549" y="487"/>
                  </a:lnTo>
                  <a:lnTo>
                    <a:pt x="538" y="472"/>
                  </a:lnTo>
                  <a:lnTo>
                    <a:pt x="532" y="447"/>
                  </a:lnTo>
                  <a:lnTo>
                    <a:pt x="495" y="452"/>
                  </a:lnTo>
                  <a:lnTo>
                    <a:pt x="489" y="432"/>
                  </a:lnTo>
                  <a:lnTo>
                    <a:pt x="469" y="409"/>
                  </a:lnTo>
                  <a:lnTo>
                    <a:pt x="495" y="401"/>
                  </a:lnTo>
                  <a:lnTo>
                    <a:pt x="500" y="334"/>
                  </a:lnTo>
                  <a:lnTo>
                    <a:pt x="466" y="311"/>
                  </a:lnTo>
                  <a:lnTo>
                    <a:pt x="443" y="311"/>
                  </a:lnTo>
                  <a:lnTo>
                    <a:pt x="452" y="251"/>
                  </a:lnTo>
                  <a:lnTo>
                    <a:pt x="446" y="199"/>
                  </a:lnTo>
                  <a:lnTo>
                    <a:pt x="472" y="179"/>
                  </a:lnTo>
                  <a:lnTo>
                    <a:pt x="454" y="144"/>
                  </a:lnTo>
                  <a:lnTo>
                    <a:pt x="425" y="133"/>
                  </a:lnTo>
                  <a:lnTo>
                    <a:pt x="437" y="90"/>
                  </a:lnTo>
                  <a:lnTo>
                    <a:pt x="457" y="63"/>
                  </a:lnTo>
                  <a:lnTo>
                    <a:pt x="440" y="55"/>
                  </a:lnTo>
                  <a:lnTo>
                    <a:pt x="429" y="43"/>
                  </a:lnTo>
                  <a:lnTo>
                    <a:pt x="371" y="41"/>
                  </a:lnTo>
                  <a:lnTo>
                    <a:pt x="359" y="49"/>
                  </a:lnTo>
                  <a:lnTo>
                    <a:pt x="342" y="49"/>
                  </a:lnTo>
                  <a:lnTo>
                    <a:pt x="342" y="35"/>
                  </a:lnTo>
                  <a:lnTo>
                    <a:pt x="316" y="0"/>
                  </a:lnTo>
                  <a:lnTo>
                    <a:pt x="282" y="0"/>
                  </a:lnTo>
                  <a:lnTo>
                    <a:pt x="262" y="58"/>
                  </a:lnTo>
                  <a:lnTo>
                    <a:pt x="247" y="69"/>
                  </a:lnTo>
                  <a:lnTo>
                    <a:pt x="198" y="66"/>
                  </a:lnTo>
                  <a:lnTo>
                    <a:pt x="190" y="86"/>
                  </a:lnTo>
                  <a:lnTo>
                    <a:pt x="210" y="113"/>
                  </a:lnTo>
                  <a:lnTo>
                    <a:pt x="227" y="121"/>
                  </a:lnTo>
                  <a:lnTo>
                    <a:pt x="259" y="147"/>
                  </a:lnTo>
                  <a:lnTo>
                    <a:pt x="256" y="159"/>
                  </a:lnTo>
                  <a:lnTo>
                    <a:pt x="227" y="184"/>
                  </a:lnTo>
                  <a:lnTo>
                    <a:pt x="213" y="184"/>
                  </a:lnTo>
                  <a:lnTo>
                    <a:pt x="158" y="251"/>
                  </a:lnTo>
                  <a:lnTo>
                    <a:pt x="158" y="268"/>
                  </a:lnTo>
                  <a:lnTo>
                    <a:pt x="149" y="277"/>
                  </a:lnTo>
                  <a:lnTo>
                    <a:pt x="121" y="279"/>
                  </a:lnTo>
                  <a:lnTo>
                    <a:pt x="98" y="291"/>
                  </a:lnTo>
                  <a:lnTo>
                    <a:pt x="49" y="279"/>
                  </a:lnTo>
                  <a:lnTo>
                    <a:pt x="40" y="306"/>
                  </a:lnTo>
                  <a:lnTo>
                    <a:pt x="46" y="326"/>
                  </a:lnTo>
                  <a:lnTo>
                    <a:pt x="46" y="366"/>
                  </a:lnTo>
                  <a:lnTo>
                    <a:pt x="31" y="389"/>
                  </a:lnTo>
                  <a:lnTo>
                    <a:pt x="43" y="426"/>
                  </a:lnTo>
                  <a:lnTo>
                    <a:pt x="23" y="432"/>
                  </a:lnTo>
                  <a:lnTo>
                    <a:pt x="0" y="449"/>
                  </a:lnTo>
                  <a:lnTo>
                    <a:pt x="3" y="501"/>
                  </a:lnTo>
                  <a:lnTo>
                    <a:pt x="20" y="550"/>
                  </a:lnTo>
                  <a:lnTo>
                    <a:pt x="14" y="582"/>
                  </a:lnTo>
                  <a:lnTo>
                    <a:pt x="29" y="608"/>
                  </a:lnTo>
                  <a:lnTo>
                    <a:pt x="17" y="657"/>
                  </a:lnTo>
                  <a:lnTo>
                    <a:pt x="20" y="732"/>
                  </a:lnTo>
                  <a:lnTo>
                    <a:pt x="52" y="743"/>
                  </a:lnTo>
                  <a:lnTo>
                    <a:pt x="52" y="775"/>
                  </a:lnTo>
                  <a:lnTo>
                    <a:pt x="63" y="795"/>
                  </a:lnTo>
                  <a:lnTo>
                    <a:pt x="89" y="795"/>
                  </a:lnTo>
                  <a:lnTo>
                    <a:pt x="98" y="815"/>
                  </a:lnTo>
                  <a:lnTo>
                    <a:pt x="83" y="830"/>
                  </a:lnTo>
                  <a:lnTo>
                    <a:pt x="121" y="841"/>
                  </a:lnTo>
                  <a:lnTo>
                    <a:pt x="135" y="832"/>
                  </a:lnTo>
                  <a:lnTo>
                    <a:pt x="170" y="855"/>
                  </a:lnTo>
                  <a:lnTo>
                    <a:pt x="172" y="890"/>
                  </a:lnTo>
                  <a:lnTo>
                    <a:pt x="210" y="893"/>
                  </a:lnTo>
                  <a:lnTo>
                    <a:pt x="241" y="910"/>
                  </a:lnTo>
                  <a:lnTo>
                    <a:pt x="247" y="933"/>
                  </a:lnTo>
                  <a:lnTo>
                    <a:pt x="241" y="950"/>
                  </a:lnTo>
                  <a:lnTo>
                    <a:pt x="279" y="962"/>
                  </a:lnTo>
                  <a:lnTo>
                    <a:pt x="308" y="993"/>
                  </a:lnTo>
                  <a:lnTo>
                    <a:pt x="359" y="1002"/>
                  </a:lnTo>
                  <a:lnTo>
                    <a:pt x="406" y="985"/>
                  </a:lnTo>
                  <a:lnTo>
                    <a:pt x="414" y="965"/>
                  </a:lnTo>
                  <a:lnTo>
                    <a:pt x="454" y="959"/>
                  </a:lnTo>
                  <a:lnTo>
                    <a:pt x="506" y="982"/>
                  </a:lnTo>
                  <a:lnTo>
                    <a:pt x="515" y="1011"/>
                  </a:lnTo>
                  <a:lnTo>
                    <a:pt x="498" y="1031"/>
                  </a:lnTo>
                  <a:lnTo>
                    <a:pt x="515" y="1077"/>
                  </a:lnTo>
                  <a:lnTo>
                    <a:pt x="561" y="1074"/>
                  </a:lnTo>
                  <a:lnTo>
                    <a:pt x="558" y="1097"/>
                  </a:lnTo>
                  <a:lnTo>
                    <a:pt x="566" y="1120"/>
                  </a:lnTo>
                  <a:lnTo>
                    <a:pt x="561" y="1146"/>
                  </a:lnTo>
                  <a:lnTo>
                    <a:pt x="572" y="1178"/>
                  </a:lnTo>
                  <a:lnTo>
                    <a:pt x="593" y="1181"/>
                  </a:lnTo>
                  <a:lnTo>
                    <a:pt x="593" y="1204"/>
                  </a:lnTo>
                  <a:lnTo>
                    <a:pt x="604" y="1218"/>
                  </a:lnTo>
                  <a:lnTo>
                    <a:pt x="659" y="1210"/>
                  </a:lnTo>
                  <a:lnTo>
                    <a:pt x="687" y="119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631" y="1633"/>
              <a:ext cx="970" cy="1218"/>
            </a:xfrm>
            <a:custGeom>
              <a:avLst/>
              <a:gdLst>
                <a:gd name="T0" fmla="*/ 691 w 970"/>
                <a:gd name="T1" fmla="*/ 1146 h 1218"/>
                <a:gd name="T2" fmla="*/ 714 w 970"/>
                <a:gd name="T3" fmla="*/ 1059 h 1218"/>
                <a:gd name="T4" fmla="*/ 751 w 970"/>
                <a:gd name="T5" fmla="*/ 1059 h 1218"/>
                <a:gd name="T6" fmla="*/ 748 w 970"/>
                <a:gd name="T7" fmla="*/ 982 h 1218"/>
                <a:gd name="T8" fmla="*/ 797 w 970"/>
                <a:gd name="T9" fmla="*/ 863 h 1218"/>
                <a:gd name="T10" fmla="*/ 849 w 970"/>
                <a:gd name="T11" fmla="*/ 863 h 1218"/>
                <a:gd name="T12" fmla="*/ 852 w 970"/>
                <a:gd name="T13" fmla="*/ 777 h 1218"/>
                <a:gd name="T14" fmla="*/ 866 w 970"/>
                <a:gd name="T15" fmla="*/ 743 h 1218"/>
                <a:gd name="T16" fmla="*/ 924 w 970"/>
                <a:gd name="T17" fmla="*/ 731 h 1218"/>
                <a:gd name="T18" fmla="*/ 935 w 970"/>
                <a:gd name="T19" fmla="*/ 685 h 1218"/>
                <a:gd name="T20" fmla="*/ 970 w 970"/>
                <a:gd name="T21" fmla="*/ 668 h 1218"/>
                <a:gd name="T22" fmla="*/ 947 w 970"/>
                <a:gd name="T23" fmla="*/ 627 h 1218"/>
                <a:gd name="T24" fmla="*/ 901 w 970"/>
                <a:gd name="T25" fmla="*/ 610 h 1218"/>
                <a:gd name="T26" fmla="*/ 829 w 970"/>
                <a:gd name="T27" fmla="*/ 564 h 1218"/>
                <a:gd name="T28" fmla="*/ 791 w 970"/>
                <a:gd name="T29" fmla="*/ 547 h 1218"/>
                <a:gd name="T30" fmla="*/ 746 w 970"/>
                <a:gd name="T31" fmla="*/ 515 h 1218"/>
                <a:gd name="T32" fmla="*/ 734 w 970"/>
                <a:gd name="T33" fmla="*/ 547 h 1218"/>
                <a:gd name="T34" fmla="*/ 659 w 970"/>
                <a:gd name="T35" fmla="*/ 518 h 1218"/>
                <a:gd name="T36" fmla="*/ 599 w 970"/>
                <a:gd name="T37" fmla="*/ 472 h 1218"/>
                <a:gd name="T38" fmla="*/ 550 w 970"/>
                <a:gd name="T39" fmla="*/ 486 h 1218"/>
                <a:gd name="T40" fmla="*/ 532 w 970"/>
                <a:gd name="T41" fmla="*/ 446 h 1218"/>
                <a:gd name="T42" fmla="*/ 489 w 970"/>
                <a:gd name="T43" fmla="*/ 432 h 1218"/>
                <a:gd name="T44" fmla="*/ 495 w 970"/>
                <a:gd name="T45" fmla="*/ 400 h 1218"/>
                <a:gd name="T46" fmla="*/ 466 w 970"/>
                <a:gd name="T47" fmla="*/ 311 h 1218"/>
                <a:gd name="T48" fmla="*/ 452 w 970"/>
                <a:gd name="T49" fmla="*/ 250 h 1218"/>
                <a:gd name="T50" fmla="*/ 472 w 970"/>
                <a:gd name="T51" fmla="*/ 178 h 1218"/>
                <a:gd name="T52" fmla="*/ 426 w 970"/>
                <a:gd name="T53" fmla="*/ 132 h 1218"/>
                <a:gd name="T54" fmla="*/ 458 w 970"/>
                <a:gd name="T55" fmla="*/ 63 h 1218"/>
                <a:gd name="T56" fmla="*/ 429 w 970"/>
                <a:gd name="T57" fmla="*/ 43 h 1218"/>
                <a:gd name="T58" fmla="*/ 360 w 970"/>
                <a:gd name="T59" fmla="*/ 49 h 1218"/>
                <a:gd name="T60" fmla="*/ 343 w 970"/>
                <a:gd name="T61" fmla="*/ 34 h 1218"/>
                <a:gd name="T62" fmla="*/ 282 w 970"/>
                <a:gd name="T63" fmla="*/ 0 h 1218"/>
                <a:gd name="T64" fmla="*/ 248 w 970"/>
                <a:gd name="T65" fmla="*/ 69 h 1218"/>
                <a:gd name="T66" fmla="*/ 190 w 970"/>
                <a:gd name="T67" fmla="*/ 86 h 1218"/>
                <a:gd name="T68" fmla="*/ 228 w 970"/>
                <a:gd name="T69" fmla="*/ 120 h 1218"/>
                <a:gd name="T70" fmla="*/ 257 w 970"/>
                <a:gd name="T71" fmla="*/ 158 h 1218"/>
                <a:gd name="T72" fmla="*/ 213 w 970"/>
                <a:gd name="T73" fmla="*/ 184 h 1218"/>
                <a:gd name="T74" fmla="*/ 159 w 970"/>
                <a:gd name="T75" fmla="*/ 267 h 1218"/>
                <a:gd name="T76" fmla="*/ 121 w 970"/>
                <a:gd name="T77" fmla="*/ 279 h 1218"/>
                <a:gd name="T78" fmla="*/ 49 w 970"/>
                <a:gd name="T79" fmla="*/ 279 h 1218"/>
                <a:gd name="T80" fmla="*/ 46 w 970"/>
                <a:gd name="T81" fmla="*/ 325 h 1218"/>
                <a:gd name="T82" fmla="*/ 32 w 970"/>
                <a:gd name="T83" fmla="*/ 389 h 1218"/>
                <a:gd name="T84" fmla="*/ 23 w 970"/>
                <a:gd name="T85" fmla="*/ 432 h 1218"/>
                <a:gd name="T86" fmla="*/ 3 w 970"/>
                <a:gd name="T87" fmla="*/ 501 h 1218"/>
                <a:gd name="T88" fmla="*/ 14 w 970"/>
                <a:gd name="T89" fmla="*/ 582 h 1218"/>
                <a:gd name="T90" fmla="*/ 17 w 970"/>
                <a:gd name="T91" fmla="*/ 656 h 1218"/>
                <a:gd name="T92" fmla="*/ 52 w 970"/>
                <a:gd name="T93" fmla="*/ 743 h 1218"/>
                <a:gd name="T94" fmla="*/ 64 w 970"/>
                <a:gd name="T95" fmla="*/ 795 h 1218"/>
                <a:gd name="T96" fmla="*/ 98 w 970"/>
                <a:gd name="T97" fmla="*/ 814 h 1218"/>
                <a:gd name="T98" fmla="*/ 121 w 970"/>
                <a:gd name="T99" fmla="*/ 841 h 1218"/>
                <a:gd name="T100" fmla="*/ 170 w 970"/>
                <a:gd name="T101" fmla="*/ 855 h 1218"/>
                <a:gd name="T102" fmla="*/ 210 w 970"/>
                <a:gd name="T103" fmla="*/ 892 h 1218"/>
                <a:gd name="T104" fmla="*/ 248 w 970"/>
                <a:gd name="T105" fmla="*/ 933 h 1218"/>
                <a:gd name="T106" fmla="*/ 279 w 970"/>
                <a:gd name="T107" fmla="*/ 961 h 1218"/>
                <a:gd name="T108" fmla="*/ 360 w 970"/>
                <a:gd name="T109" fmla="*/ 1002 h 1218"/>
                <a:gd name="T110" fmla="*/ 414 w 970"/>
                <a:gd name="T111" fmla="*/ 964 h 1218"/>
                <a:gd name="T112" fmla="*/ 507 w 970"/>
                <a:gd name="T113" fmla="*/ 982 h 1218"/>
                <a:gd name="T114" fmla="*/ 498 w 970"/>
                <a:gd name="T115" fmla="*/ 1031 h 1218"/>
                <a:gd name="T116" fmla="*/ 561 w 970"/>
                <a:gd name="T117" fmla="*/ 1074 h 1218"/>
                <a:gd name="T118" fmla="*/ 567 w 970"/>
                <a:gd name="T119" fmla="*/ 1120 h 1218"/>
                <a:gd name="T120" fmla="*/ 573 w 970"/>
                <a:gd name="T121" fmla="*/ 1177 h 1218"/>
                <a:gd name="T122" fmla="*/ 593 w 970"/>
                <a:gd name="T123" fmla="*/ 1203 h 1218"/>
                <a:gd name="T124" fmla="*/ 659 w 970"/>
                <a:gd name="T125" fmla="*/ 1209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0" h="1218">
                  <a:moveTo>
                    <a:pt x="688" y="1195"/>
                  </a:moveTo>
                  <a:lnTo>
                    <a:pt x="691" y="1146"/>
                  </a:lnTo>
                  <a:lnTo>
                    <a:pt x="665" y="1108"/>
                  </a:lnTo>
                  <a:lnTo>
                    <a:pt x="714" y="1059"/>
                  </a:lnTo>
                  <a:lnTo>
                    <a:pt x="737" y="1068"/>
                  </a:lnTo>
                  <a:lnTo>
                    <a:pt x="751" y="1059"/>
                  </a:lnTo>
                  <a:lnTo>
                    <a:pt x="751" y="1002"/>
                  </a:lnTo>
                  <a:lnTo>
                    <a:pt x="748" y="982"/>
                  </a:lnTo>
                  <a:lnTo>
                    <a:pt x="771" y="875"/>
                  </a:lnTo>
                  <a:lnTo>
                    <a:pt x="797" y="863"/>
                  </a:lnTo>
                  <a:lnTo>
                    <a:pt x="835" y="869"/>
                  </a:lnTo>
                  <a:lnTo>
                    <a:pt x="849" y="863"/>
                  </a:lnTo>
                  <a:lnTo>
                    <a:pt x="866" y="818"/>
                  </a:lnTo>
                  <a:lnTo>
                    <a:pt x="852" y="777"/>
                  </a:lnTo>
                  <a:lnTo>
                    <a:pt x="855" y="748"/>
                  </a:lnTo>
                  <a:lnTo>
                    <a:pt x="866" y="743"/>
                  </a:lnTo>
                  <a:lnTo>
                    <a:pt x="901" y="745"/>
                  </a:lnTo>
                  <a:lnTo>
                    <a:pt x="924" y="731"/>
                  </a:lnTo>
                  <a:lnTo>
                    <a:pt x="915" y="700"/>
                  </a:lnTo>
                  <a:lnTo>
                    <a:pt x="935" y="685"/>
                  </a:lnTo>
                  <a:lnTo>
                    <a:pt x="964" y="685"/>
                  </a:lnTo>
                  <a:lnTo>
                    <a:pt x="970" y="668"/>
                  </a:lnTo>
                  <a:lnTo>
                    <a:pt x="953" y="648"/>
                  </a:lnTo>
                  <a:lnTo>
                    <a:pt x="947" y="627"/>
                  </a:lnTo>
                  <a:lnTo>
                    <a:pt x="918" y="604"/>
                  </a:lnTo>
                  <a:lnTo>
                    <a:pt x="901" y="610"/>
                  </a:lnTo>
                  <a:lnTo>
                    <a:pt x="869" y="619"/>
                  </a:lnTo>
                  <a:lnTo>
                    <a:pt x="829" y="564"/>
                  </a:lnTo>
                  <a:lnTo>
                    <a:pt x="814" y="564"/>
                  </a:lnTo>
                  <a:lnTo>
                    <a:pt x="791" y="547"/>
                  </a:lnTo>
                  <a:lnTo>
                    <a:pt x="757" y="553"/>
                  </a:lnTo>
                  <a:lnTo>
                    <a:pt x="746" y="515"/>
                  </a:lnTo>
                  <a:lnTo>
                    <a:pt x="737" y="518"/>
                  </a:lnTo>
                  <a:lnTo>
                    <a:pt x="734" y="547"/>
                  </a:lnTo>
                  <a:lnTo>
                    <a:pt x="717" y="553"/>
                  </a:lnTo>
                  <a:lnTo>
                    <a:pt x="659" y="518"/>
                  </a:lnTo>
                  <a:lnTo>
                    <a:pt x="639" y="518"/>
                  </a:lnTo>
                  <a:lnTo>
                    <a:pt x="599" y="472"/>
                  </a:lnTo>
                  <a:lnTo>
                    <a:pt x="576" y="472"/>
                  </a:lnTo>
                  <a:lnTo>
                    <a:pt x="550" y="486"/>
                  </a:lnTo>
                  <a:lnTo>
                    <a:pt x="538" y="472"/>
                  </a:lnTo>
                  <a:lnTo>
                    <a:pt x="532" y="446"/>
                  </a:lnTo>
                  <a:lnTo>
                    <a:pt x="495" y="452"/>
                  </a:lnTo>
                  <a:lnTo>
                    <a:pt x="489" y="432"/>
                  </a:lnTo>
                  <a:lnTo>
                    <a:pt x="469" y="408"/>
                  </a:lnTo>
                  <a:lnTo>
                    <a:pt x="495" y="400"/>
                  </a:lnTo>
                  <a:lnTo>
                    <a:pt x="501" y="333"/>
                  </a:lnTo>
                  <a:lnTo>
                    <a:pt x="466" y="311"/>
                  </a:lnTo>
                  <a:lnTo>
                    <a:pt x="443" y="311"/>
                  </a:lnTo>
                  <a:lnTo>
                    <a:pt x="452" y="250"/>
                  </a:lnTo>
                  <a:lnTo>
                    <a:pt x="446" y="198"/>
                  </a:lnTo>
                  <a:lnTo>
                    <a:pt x="472" y="178"/>
                  </a:lnTo>
                  <a:lnTo>
                    <a:pt x="455" y="144"/>
                  </a:lnTo>
                  <a:lnTo>
                    <a:pt x="426" y="132"/>
                  </a:lnTo>
                  <a:lnTo>
                    <a:pt x="437" y="89"/>
                  </a:lnTo>
                  <a:lnTo>
                    <a:pt x="458" y="63"/>
                  </a:lnTo>
                  <a:lnTo>
                    <a:pt x="441" y="54"/>
                  </a:lnTo>
                  <a:lnTo>
                    <a:pt x="429" y="43"/>
                  </a:lnTo>
                  <a:lnTo>
                    <a:pt x="371" y="40"/>
                  </a:lnTo>
                  <a:lnTo>
                    <a:pt x="360" y="49"/>
                  </a:lnTo>
                  <a:lnTo>
                    <a:pt x="343" y="49"/>
                  </a:lnTo>
                  <a:lnTo>
                    <a:pt x="343" y="34"/>
                  </a:lnTo>
                  <a:lnTo>
                    <a:pt x="317" y="0"/>
                  </a:lnTo>
                  <a:lnTo>
                    <a:pt x="282" y="0"/>
                  </a:lnTo>
                  <a:lnTo>
                    <a:pt x="262" y="57"/>
                  </a:lnTo>
                  <a:lnTo>
                    <a:pt x="248" y="69"/>
                  </a:lnTo>
                  <a:lnTo>
                    <a:pt x="199" y="66"/>
                  </a:lnTo>
                  <a:lnTo>
                    <a:pt x="190" y="86"/>
                  </a:lnTo>
                  <a:lnTo>
                    <a:pt x="210" y="112"/>
                  </a:lnTo>
                  <a:lnTo>
                    <a:pt x="228" y="120"/>
                  </a:lnTo>
                  <a:lnTo>
                    <a:pt x="259" y="147"/>
                  </a:lnTo>
                  <a:lnTo>
                    <a:pt x="257" y="158"/>
                  </a:lnTo>
                  <a:lnTo>
                    <a:pt x="228" y="184"/>
                  </a:lnTo>
                  <a:lnTo>
                    <a:pt x="213" y="184"/>
                  </a:lnTo>
                  <a:lnTo>
                    <a:pt x="159" y="250"/>
                  </a:lnTo>
                  <a:lnTo>
                    <a:pt x="159" y="267"/>
                  </a:lnTo>
                  <a:lnTo>
                    <a:pt x="150" y="276"/>
                  </a:lnTo>
                  <a:lnTo>
                    <a:pt x="121" y="279"/>
                  </a:lnTo>
                  <a:lnTo>
                    <a:pt x="98" y="290"/>
                  </a:lnTo>
                  <a:lnTo>
                    <a:pt x="49" y="279"/>
                  </a:lnTo>
                  <a:lnTo>
                    <a:pt x="41" y="305"/>
                  </a:lnTo>
                  <a:lnTo>
                    <a:pt x="46" y="325"/>
                  </a:lnTo>
                  <a:lnTo>
                    <a:pt x="46" y="365"/>
                  </a:lnTo>
                  <a:lnTo>
                    <a:pt x="32" y="389"/>
                  </a:lnTo>
                  <a:lnTo>
                    <a:pt x="43" y="426"/>
                  </a:lnTo>
                  <a:lnTo>
                    <a:pt x="23" y="432"/>
                  </a:lnTo>
                  <a:lnTo>
                    <a:pt x="0" y="449"/>
                  </a:lnTo>
                  <a:lnTo>
                    <a:pt x="3" y="501"/>
                  </a:lnTo>
                  <a:lnTo>
                    <a:pt x="20" y="550"/>
                  </a:lnTo>
                  <a:lnTo>
                    <a:pt x="14" y="582"/>
                  </a:lnTo>
                  <a:lnTo>
                    <a:pt x="29" y="607"/>
                  </a:lnTo>
                  <a:lnTo>
                    <a:pt x="17" y="656"/>
                  </a:lnTo>
                  <a:lnTo>
                    <a:pt x="20" y="731"/>
                  </a:lnTo>
                  <a:lnTo>
                    <a:pt x="52" y="743"/>
                  </a:lnTo>
                  <a:lnTo>
                    <a:pt x="52" y="774"/>
                  </a:lnTo>
                  <a:lnTo>
                    <a:pt x="64" y="795"/>
                  </a:lnTo>
                  <a:lnTo>
                    <a:pt x="89" y="795"/>
                  </a:lnTo>
                  <a:lnTo>
                    <a:pt x="98" y="814"/>
                  </a:lnTo>
                  <a:lnTo>
                    <a:pt x="84" y="829"/>
                  </a:lnTo>
                  <a:lnTo>
                    <a:pt x="121" y="841"/>
                  </a:lnTo>
                  <a:lnTo>
                    <a:pt x="135" y="832"/>
                  </a:lnTo>
                  <a:lnTo>
                    <a:pt x="170" y="855"/>
                  </a:lnTo>
                  <a:lnTo>
                    <a:pt x="173" y="889"/>
                  </a:lnTo>
                  <a:lnTo>
                    <a:pt x="210" y="892"/>
                  </a:lnTo>
                  <a:lnTo>
                    <a:pt x="242" y="909"/>
                  </a:lnTo>
                  <a:lnTo>
                    <a:pt x="248" y="933"/>
                  </a:lnTo>
                  <a:lnTo>
                    <a:pt x="242" y="950"/>
                  </a:lnTo>
                  <a:lnTo>
                    <a:pt x="279" y="961"/>
                  </a:lnTo>
                  <a:lnTo>
                    <a:pt x="308" y="993"/>
                  </a:lnTo>
                  <a:lnTo>
                    <a:pt x="360" y="1002"/>
                  </a:lnTo>
                  <a:lnTo>
                    <a:pt x="406" y="984"/>
                  </a:lnTo>
                  <a:lnTo>
                    <a:pt x="414" y="964"/>
                  </a:lnTo>
                  <a:lnTo>
                    <a:pt x="455" y="959"/>
                  </a:lnTo>
                  <a:lnTo>
                    <a:pt x="507" y="982"/>
                  </a:lnTo>
                  <a:lnTo>
                    <a:pt x="515" y="1010"/>
                  </a:lnTo>
                  <a:lnTo>
                    <a:pt x="498" y="1031"/>
                  </a:lnTo>
                  <a:lnTo>
                    <a:pt x="515" y="1077"/>
                  </a:lnTo>
                  <a:lnTo>
                    <a:pt x="561" y="1074"/>
                  </a:lnTo>
                  <a:lnTo>
                    <a:pt x="558" y="1097"/>
                  </a:lnTo>
                  <a:lnTo>
                    <a:pt x="567" y="1120"/>
                  </a:lnTo>
                  <a:lnTo>
                    <a:pt x="561" y="1146"/>
                  </a:lnTo>
                  <a:lnTo>
                    <a:pt x="573" y="1177"/>
                  </a:lnTo>
                  <a:lnTo>
                    <a:pt x="593" y="1180"/>
                  </a:lnTo>
                  <a:lnTo>
                    <a:pt x="593" y="1203"/>
                  </a:lnTo>
                  <a:lnTo>
                    <a:pt x="605" y="1218"/>
                  </a:lnTo>
                  <a:lnTo>
                    <a:pt x="659" y="1209"/>
                  </a:lnTo>
                  <a:lnTo>
                    <a:pt x="688" y="1195"/>
                  </a:lnTo>
                  <a:close/>
                </a:path>
              </a:pathLst>
            </a:custGeom>
            <a:solidFill>
              <a:srgbClr val="298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631" y="1633"/>
              <a:ext cx="970" cy="1218"/>
            </a:xfrm>
            <a:custGeom>
              <a:avLst/>
              <a:gdLst>
                <a:gd name="T0" fmla="*/ 691 w 970"/>
                <a:gd name="T1" fmla="*/ 1146 h 1218"/>
                <a:gd name="T2" fmla="*/ 714 w 970"/>
                <a:gd name="T3" fmla="*/ 1059 h 1218"/>
                <a:gd name="T4" fmla="*/ 751 w 970"/>
                <a:gd name="T5" fmla="*/ 1059 h 1218"/>
                <a:gd name="T6" fmla="*/ 748 w 970"/>
                <a:gd name="T7" fmla="*/ 982 h 1218"/>
                <a:gd name="T8" fmla="*/ 797 w 970"/>
                <a:gd name="T9" fmla="*/ 863 h 1218"/>
                <a:gd name="T10" fmla="*/ 849 w 970"/>
                <a:gd name="T11" fmla="*/ 863 h 1218"/>
                <a:gd name="T12" fmla="*/ 852 w 970"/>
                <a:gd name="T13" fmla="*/ 777 h 1218"/>
                <a:gd name="T14" fmla="*/ 866 w 970"/>
                <a:gd name="T15" fmla="*/ 743 h 1218"/>
                <a:gd name="T16" fmla="*/ 924 w 970"/>
                <a:gd name="T17" fmla="*/ 731 h 1218"/>
                <a:gd name="T18" fmla="*/ 935 w 970"/>
                <a:gd name="T19" fmla="*/ 685 h 1218"/>
                <a:gd name="T20" fmla="*/ 970 w 970"/>
                <a:gd name="T21" fmla="*/ 668 h 1218"/>
                <a:gd name="T22" fmla="*/ 947 w 970"/>
                <a:gd name="T23" fmla="*/ 627 h 1218"/>
                <a:gd name="T24" fmla="*/ 901 w 970"/>
                <a:gd name="T25" fmla="*/ 610 h 1218"/>
                <a:gd name="T26" fmla="*/ 829 w 970"/>
                <a:gd name="T27" fmla="*/ 564 h 1218"/>
                <a:gd name="T28" fmla="*/ 791 w 970"/>
                <a:gd name="T29" fmla="*/ 547 h 1218"/>
                <a:gd name="T30" fmla="*/ 746 w 970"/>
                <a:gd name="T31" fmla="*/ 515 h 1218"/>
                <a:gd name="T32" fmla="*/ 734 w 970"/>
                <a:gd name="T33" fmla="*/ 547 h 1218"/>
                <a:gd name="T34" fmla="*/ 659 w 970"/>
                <a:gd name="T35" fmla="*/ 518 h 1218"/>
                <a:gd name="T36" fmla="*/ 599 w 970"/>
                <a:gd name="T37" fmla="*/ 472 h 1218"/>
                <a:gd name="T38" fmla="*/ 550 w 970"/>
                <a:gd name="T39" fmla="*/ 486 h 1218"/>
                <a:gd name="T40" fmla="*/ 532 w 970"/>
                <a:gd name="T41" fmla="*/ 446 h 1218"/>
                <a:gd name="T42" fmla="*/ 489 w 970"/>
                <a:gd name="T43" fmla="*/ 432 h 1218"/>
                <a:gd name="T44" fmla="*/ 495 w 970"/>
                <a:gd name="T45" fmla="*/ 400 h 1218"/>
                <a:gd name="T46" fmla="*/ 466 w 970"/>
                <a:gd name="T47" fmla="*/ 311 h 1218"/>
                <a:gd name="T48" fmla="*/ 452 w 970"/>
                <a:gd name="T49" fmla="*/ 250 h 1218"/>
                <a:gd name="T50" fmla="*/ 472 w 970"/>
                <a:gd name="T51" fmla="*/ 178 h 1218"/>
                <a:gd name="T52" fmla="*/ 426 w 970"/>
                <a:gd name="T53" fmla="*/ 132 h 1218"/>
                <a:gd name="T54" fmla="*/ 458 w 970"/>
                <a:gd name="T55" fmla="*/ 63 h 1218"/>
                <a:gd name="T56" fmla="*/ 429 w 970"/>
                <a:gd name="T57" fmla="*/ 43 h 1218"/>
                <a:gd name="T58" fmla="*/ 360 w 970"/>
                <a:gd name="T59" fmla="*/ 49 h 1218"/>
                <a:gd name="T60" fmla="*/ 343 w 970"/>
                <a:gd name="T61" fmla="*/ 34 h 1218"/>
                <a:gd name="T62" fmla="*/ 282 w 970"/>
                <a:gd name="T63" fmla="*/ 0 h 1218"/>
                <a:gd name="T64" fmla="*/ 248 w 970"/>
                <a:gd name="T65" fmla="*/ 69 h 1218"/>
                <a:gd name="T66" fmla="*/ 190 w 970"/>
                <a:gd name="T67" fmla="*/ 86 h 1218"/>
                <a:gd name="T68" fmla="*/ 228 w 970"/>
                <a:gd name="T69" fmla="*/ 120 h 1218"/>
                <a:gd name="T70" fmla="*/ 257 w 970"/>
                <a:gd name="T71" fmla="*/ 158 h 1218"/>
                <a:gd name="T72" fmla="*/ 213 w 970"/>
                <a:gd name="T73" fmla="*/ 184 h 1218"/>
                <a:gd name="T74" fmla="*/ 159 w 970"/>
                <a:gd name="T75" fmla="*/ 267 h 1218"/>
                <a:gd name="T76" fmla="*/ 121 w 970"/>
                <a:gd name="T77" fmla="*/ 279 h 1218"/>
                <a:gd name="T78" fmla="*/ 49 w 970"/>
                <a:gd name="T79" fmla="*/ 279 h 1218"/>
                <a:gd name="T80" fmla="*/ 46 w 970"/>
                <a:gd name="T81" fmla="*/ 325 h 1218"/>
                <a:gd name="T82" fmla="*/ 32 w 970"/>
                <a:gd name="T83" fmla="*/ 389 h 1218"/>
                <a:gd name="T84" fmla="*/ 23 w 970"/>
                <a:gd name="T85" fmla="*/ 432 h 1218"/>
                <a:gd name="T86" fmla="*/ 3 w 970"/>
                <a:gd name="T87" fmla="*/ 501 h 1218"/>
                <a:gd name="T88" fmla="*/ 14 w 970"/>
                <a:gd name="T89" fmla="*/ 582 h 1218"/>
                <a:gd name="T90" fmla="*/ 17 w 970"/>
                <a:gd name="T91" fmla="*/ 656 h 1218"/>
                <a:gd name="T92" fmla="*/ 52 w 970"/>
                <a:gd name="T93" fmla="*/ 743 h 1218"/>
                <a:gd name="T94" fmla="*/ 64 w 970"/>
                <a:gd name="T95" fmla="*/ 795 h 1218"/>
                <a:gd name="T96" fmla="*/ 98 w 970"/>
                <a:gd name="T97" fmla="*/ 814 h 1218"/>
                <a:gd name="T98" fmla="*/ 121 w 970"/>
                <a:gd name="T99" fmla="*/ 841 h 1218"/>
                <a:gd name="T100" fmla="*/ 170 w 970"/>
                <a:gd name="T101" fmla="*/ 855 h 1218"/>
                <a:gd name="T102" fmla="*/ 210 w 970"/>
                <a:gd name="T103" fmla="*/ 892 h 1218"/>
                <a:gd name="T104" fmla="*/ 248 w 970"/>
                <a:gd name="T105" fmla="*/ 933 h 1218"/>
                <a:gd name="T106" fmla="*/ 279 w 970"/>
                <a:gd name="T107" fmla="*/ 961 h 1218"/>
                <a:gd name="T108" fmla="*/ 360 w 970"/>
                <a:gd name="T109" fmla="*/ 1002 h 1218"/>
                <a:gd name="T110" fmla="*/ 414 w 970"/>
                <a:gd name="T111" fmla="*/ 964 h 1218"/>
                <a:gd name="T112" fmla="*/ 507 w 970"/>
                <a:gd name="T113" fmla="*/ 982 h 1218"/>
                <a:gd name="T114" fmla="*/ 498 w 970"/>
                <a:gd name="T115" fmla="*/ 1031 h 1218"/>
                <a:gd name="T116" fmla="*/ 561 w 970"/>
                <a:gd name="T117" fmla="*/ 1074 h 1218"/>
                <a:gd name="T118" fmla="*/ 567 w 970"/>
                <a:gd name="T119" fmla="*/ 1120 h 1218"/>
                <a:gd name="T120" fmla="*/ 573 w 970"/>
                <a:gd name="T121" fmla="*/ 1177 h 1218"/>
                <a:gd name="T122" fmla="*/ 593 w 970"/>
                <a:gd name="T123" fmla="*/ 1203 h 1218"/>
                <a:gd name="T124" fmla="*/ 659 w 970"/>
                <a:gd name="T125" fmla="*/ 1209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0" h="1218">
                  <a:moveTo>
                    <a:pt x="688" y="1195"/>
                  </a:moveTo>
                  <a:lnTo>
                    <a:pt x="691" y="1146"/>
                  </a:lnTo>
                  <a:lnTo>
                    <a:pt x="665" y="1108"/>
                  </a:lnTo>
                  <a:lnTo>
                    <a:pt x="714" y="1059"/>
                  </a:lnTo>
                  <a:lnTo>
                    <a:pt x="737" y="1068"/>
                  </a:lnTo>
                  <a:lnTo>
                    <a:pt x="751" y="1059"/>
                  </a:lnTo>
                  <a:lnTo>
                    <a:pt x="751" y="1002"/>
                  </a:lnTo>
                  <a:lnTo>
                    <a:pt x="748" y="982"/>
                  </a:lnTo>
                  <a:lnTo>
                    <a:pt x="771" y="875"/>
                  </a:lnTo>
                  <a:lnTo>
                    <a:pt x="797" y="863"/>
                  </a:lnTo>
                  <a:lnTo>
                    <a:pt x="835" y="869"/>
                  </a:lnTo>
                  <a:lnTo>
                    <a:pt x="849" y="863"/>
                  </a:lnTo>
                  <a:lnTo>
                    <a:pt x="866" y="818"/>
                  </a:lnTo>
                  <a:lnTo>
                    <a:pt x="852" y="777"/>
                  </a:lnTo>
                  <a:lnTo>
                    <a:pt x="855" y="748"/>
                  </a:lnTo>
                  <a:lnTo>
                    <a:pt x="866" y="743"/>
                  </a:lnTo>
                  <a:lnTo>
                    <a:pt x="901" y="745"/>
                  </a:lnTo>
                  <a:lnTo>
                    <a:pt x="924" y="731"/>
                  </a:lnTo>
                  <a:lnTo>
                    <a:pt x="915" y="700"/>
                  </a:lnTo>
                  <a:lnTo>
                    <a:pt x="935" y="685"/>
                  </a:lnTo>
                  <a:lnTo>
                    <a:pt x="964" y="685"/>
                  </a:lnTo>
                  <a:lnTo>
                    <a:pt x="970" y="668"/>
                  </a:lnTo>
                  <a:lnTo>
                    <a:pt x="953" y="648"/>
                  </a:lnTo>
                  <a:lnTo>
                    <a:pt x="947" y="627"/>
                  </a:lnTo>
                  <a:lnTo>
                    <a:pt x="918" y="604"/>
                  </a:lnTo>
                  <a:lnTo>
                    <a:pt x="901" y="610"/>
                  </a:lnTo>
                  <a:lnTo>
                    <a:pt x="869" y="619"/>
                  </a:lnTo>
                  <a:lnTo>
                    <a:pt x="829" y="564"/>
                  </a:lnTo>
                  <a:lnTo>
                    <a:pt x="814" y="564"/>
                  </a:lnTo>
                  <a:lnTo>
                    <a:pt x="791" y="547"/>
                  </a:lnTo>
                  <a:lnTo>
                    <a:pt x="757" y="553"/>
                  </a:lnTo>
                  <a:lnTo>
                    <a:pt x="746" y="515"/>
                  </a:lnTo>
                  <a:lnTo>
                    <a:pt x="737" y="518"/>
                  </a:lnTo>
                  <a:lnTo>
                    <a:pt x="734" y="547"/>
                  </a:lnTo>
                  <a:lnTo>
                    <a:pt x="717" y="553"/>
                  </a:lnTo>
                  <a:lnTo>
                    <a:pt x="659" y="518"/>
                  </a:lnTo>
                  <a:lnTo>
                    <a:pt x="639" y="518"/>
                  </a:lnTo>
                  <a:lnTo>
                    <a:pt x="599" y="472"/>
                  </a:lnTo>
                  <a:lnTo>
                    <a:pt x="576" y="472"/>
                  </a:lnTo>
                  <a:lnTo>
                    <a:pt x="550" y="486"/>
                  </a:lnTo>
                  <a:lnTo>
                    <a:pt x="538" y="472"/>
                  </a:lnTo>
                  <a:lnTo>
                    <a:pt x="532" y="446"/>
                  </a:lnTo>
                  <a:lnTo>
                    <a:pt x="495" y="452"/>
                  </a:lnTo>
                  <a:lnTo>
                    <a:pt x="489" y="432"/>
                  </a:lnTo>
                  <a:lnTo>
                    <a:pt x="469" y="408"/>
                  </a:lnTo>
                  <a:lnTo>
                    <a:pt x="495" y="400"/>
                  </a:lnTo>
                  <a:lnTo>
                    <a:pt x="501" y="333"/>
                  </a:lnTo>
                  <a:lnTo>
                    <a:pt x="466" y="311"/>
                  </a:lnTo>
                  <a:lnTo>
                    <a:pt x="443" y="311"/>
                  </a:lnTo>
                  <a:lnTo>
                    <a:pt x="452" y="250"/>
                  </a:lnTo>
                  <a:lnTo>
                    <a:pt x="446" y="198"/>
                  </a:lnTo>
                  <a:lnTo>
                    <a:pt x="472" y="178"/>
                  </a:lnTo>
                  <a:lnTo>
                    <a:pt x="455" y="144"/>
                  </a:lnTo>
                  <a:lnTo>
                    <a:pt x="426" y="132"/>
                  </a:lnTo>
                  <a:lnTo>
                    <a:pt x="437" y="89"/>
                  </a:lnTo>
                  <a:lnTo>
                    <a:pt x="458" y="63"/>
                  </a:lnTo>
                  <a:lnTo>
                    <a:pt x="441" y="54"/>
                  </a:lnTo>
                  <a:lnTo>
                    <a:pt x="429" y="43"/>
                  </a:lnTo>
                  <a:lnTo>
                    <a:pt x="371" y="40"/>
                  </a:lnTo>
                  <a:lnTo>
                    <a:pt x="360" y="49"/>
                  </a:lnTo>
                  <a:lnTo>
                    <a:pt x="343" y="49"/>
                  </a:lnTo>
                  <a:lnTo>
                    <a:pt x="343" y="34"/>
                  </a:lnTo>
                  <a:lnTo>
                    <a:pt x="317" y="0"/>
                  </a:lnTo>
                  <a:lnTo>
                    <a:pt x="282" y="0"/>
                  </a:lnTo>
                  <a:lnTo>
                    <a:pt x="262" y="57"/>
                  </a:lnTo>
                  <a:lnTo>
                    <a:pt x="248" y="69"/>
                  </a:lnTo>
                  <a:lnTo>
                    <a:pt x="199" y="66"/>
                  </a:lnTo>
                  <a:lnTo>
                    <a:pt x="190" y="86"/>
                  </a:lnTo>
                  <a:lnTo>
                    <a:pt x="210" y="112"/>
                  </a:lnTo>
                  <a:lnTo>
                    <a:pt x="228" y="120"/>
                  </a:lnTo>
                  <a:lnTo>
                    <a:pt x="259" y="147"/>
                  </a:lnTo>
                  <a:lnTo>
                    <a:pt x="257" y="158"/>
                  </a:lnTo>
                  <a:lnTo>
                    <a:pt x="228" y="184"/>
                  </a:lnTo>
                  <a:lnTo>
                    <a:pt x="213" y="184"/>
                  </a:lnTo>
                  <a:lnTo>
                    <a:pt x="159" y="250"/>
                  </a:lnTo>
                  <a:lnTo>
                    <a:pt x="159" y="267"/>
                  </a:lnTo>
                  <a:lnTo>
                    <a:pt x="150" y="276"/>
                  </a:lnTo>
                  <a:lnTo>
                    <a:pt x="121" y="279"/>
                  </a:lnTo>
                  <a:lnTo>
                    <a:pt x="98" y="290"/>
                  </a:lnTo>
                  <a:lnTo>
                    <a:pt x="49" y="279"/>
                  </a:lnTo>
                  <a:lnTo>
                    <a:pt x="41" y="305"/>
                  </a:lnTo>
                  <a:lnTo>
                    <a:pt x="46" y="325"/>
                  </a:lnTo>
                  <a:lnTo>
                    <a:pt x="46" y="365"/>
                  </a:lnTo>
                  <a:lnTo>
                    <a:pt x="32" y="389"/>
                  </a:lnTo>
                  <a:lnTo>
                    <a:pt x="43" y="426"/>
                  </a:lnTo>
                  <a:lnTo>
                    <a:pt x="23" y="432"/>
                  </a:lnTo>
                  <a:lnTo>
                    <a:pt x="0" y="449"/>
                  </a:lnTo>
                  <a:lnTo>
                    <a:pt x="3" y="501"/>
                  </a:lnTo>
                  <a:lnTo>
                    <a:pt x="20" y="550"/>
                  </a:lnTo>
                  <a:lnTo>
                    <a:pt x="14" y="582"/>
                  </a:lnTo>
                  <a:lnTo>
                    <a:pt x="29" y="607"/>
                  </a:lnTo>
                  <a:lnTo>
                    <a:pt x="17" y="656"/>
                  </a:lnTo>
                  <a:lnTo>
                    <a:pt x="20" y="731"/>
                  </a:lnTo>
                  <a:lnTo>
                    <a:pt x="52" y="743"/>
                  </a:lnTo>
                  <a:lnTo>
                    <a:pt x="52" y="774"/>
                  </a:lnTo>
                  <a:lnTo>
                    <a:pt x="64" y="795"/>
                  </a:lnTo>
                  <a:lnTo>
                    <a:pt x="89" y="795"/>
                  </a:lnTo>
                  <a:lnTo>
                    <a:pt x="98" y="814"/>
                  </a:lnTo>
                  <a:lnTo>
                    <a:pt x="84" y="829"/>
                  </a:lnTo>
                  <a:lnTo>
                    <a:pt x="121" y="841"/>
                  </a:lnTo>
                  <a:lnTo>
                    <a:pt x="135" y="832"/>
                  </a:lnTo>
                  <a:lnTo>
                    <a:pt x="170" y="855"/>
                  </a:lnTo>
                  <a:lnTo>
                    <a:pt x="173" y="889"/>
                  </a:lnTo>
                  <a:lnTo>
                    <a:pt x="210" y="892"/>
                  </a:lnTo>
                  <a:lnTo>
                    <a:pt x="242" y="909"/>
                  </a:lnTo>
                  <a:lnTo>
                    <a:pt x="248" y="933"/>
                  </a:lnTo>
                  <a:lnTo>
                    <a:pt x="242" y="950"/>
                  </a:lnTo>
                  <a:lnTo>
                    <a:pt x="279" y="961"/>
                  </a:lnTo>
                  <a:lnTo>
                    <a:pt x="308" y="993"/>
                  </a:lnTo>
                  <a:lnTo>
                    <a:pt x="360" y="1002"/>
                  </a:lnTo>
                  <a:lnTo>
                    <a:pt x="406" y="984"/>
                  </a:lnTo>
                  <a:lnTo>
                    <a:pt x="414" y="964"/>
                  </a:lnTo>
                  <a:lnTo>
                    <a:pt x="455" y="959"/>
                  </a:lnTo>
                  <a:lnTo>
                    <a:pt x="507" y="982"/>
                  </a:lnTo>
                  <a:lnTo>
                    <a:pt x="515" y="1010"/>
                  </a:lnTo>
                  <a:lnTo>
                    <a:pt x="498" y="1031"/>
                  </a:lnTo>
                  <a:lnTo>
                    <a:pt x="515" y="1077"/>
                  </a:lnTo>
                  <a:lnTo>
                    <a:pt x="561" y="1074"/>
                  </a:lnTo>
                  <a:lnTo>
                    <a:pt x="558" y="1097"/>
                  </a:lnTo>
                  <a:lnTo>
                    <a:pt x="567" y="1120"/>
                  </a:lnTo>
                  <a:lnTo>
                    <a:pt x="561" y="1146"/>
                  </a:lnTo>
                  <a:lnTo>
                    <a:pt x="573" y="1177"/>
                  </a:lnTo>
                  <a:lnTo>
                    <a:pt x="593" y="1180"/>
                  </a:lnTo>
                  <a:lnTo>
                    <a:pt x="593" y="1203"/>
                  </a:lnTo>
                  <a:lnTo>
                    <a:pt x="605" y="1218"/>
                  </a:lnTo>
                  <a:lnTo>
                    <a:pt x="659" y="1209"/>
                  </a:lnTo>
                  <a:lnTo>
                    <a:pt x="688" y="1195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131" y="1171"/>
              <a:ext cx="845" cy="953"/>
            </a:xfrm>
            <a:custGeom>
              <a:avLst/>
              <a:gdLst>
                <a:gd name="T0" fmla="*/ 755 w 845"/>
                <a:gd name="T1" fmla="*/ 0 h 953"/>
                <a:gd name="T2" fmla="*/ 692 w 845"/>
                <a:gd name="T3" fmla="*/ 37 h 953"/>
                <a:gd name="T4" fmla="*/ 631 w 845"/>
                <a:gd name="T5" fmla="*/ 118 h 953"/>
                <a:gd name="T6" fmla="*/ 516 w 845"/>
                <a:gd name="T7" fmla="*/ 161 h 953"/>
                <a:gd name="T8" fmla="*/ 277 w 845"/>
                <a:gd name="T9" fmla="*/ 230 h 953"/>
                <a:gd name="T10" fmla="*/ 104 w 845"/>
                <a:gd name="T11" fmla="*/ 308 h 953"/>
                <a:gd name="T12" fmla="*/ 64 w 845"/>
                <a:gd name="T13" fmla="*/ 343 h 953"/>
                <a:gd name="T14" fmla="*/ 44 w 845"/>
                <a:gd name="T15" fmla="*/ 369 h 953"/>
                <a:gd name="T16" fmla="*/ 55 w 845"/>
                <a:gd name="T17" fmla="*/ 490 h 953"/>
                <a:gd name="T18" fmla="*/ 99 w 845"/>
                <a:gd name="T19" fmla="*/ 645 h 953"/>
                <a:gd name="T20" fmla="*/ 76 w 845"/>
                <a:gd name="T21" fmla="*/ 674 h 953"/>
                <a:gd name="T22" fmla="*/ 70 w 845"/>
                <a:gd name="T23" fmla="*/ 731 h 953"/>
                <a:gd name="T24" fmla="*/ 12 w 845"/>
                <a:gd name="T25" fmla="*/ 772 h 953"/>
                <a:gd name="T26" fmla="*/ 9 w 845"/>
                <a:gd name="T27" fmla="*/ 812 h 953"/>
                <a:gd name="T28" fmla="*/ 47 w 845"/>
                <a:gd name="T29" fmla="*/ 867 h 953"/>
                <a:gd name="T30" fmla="*/ 142 w 845"/>
                <a:gd name="T31" fmla="*/ 953 h 953"/>
                <a:gd name="T32" fmla="*/ 182 w 845"/>
                <a:gd name="T33" fmla="*/ 927 h 953"/>
                <a:gd name="T34" fmla="*/ 199 w 845"/>
                <a:gd name="T35" fmla="*/ 878 h 953"/>
                <a:gd name="T36" fmla="*/ 228 w 845"/>
                <a:gd name="T37" fmla="*/ 829 h 953"/>
                <a:gd name="T38" fmla="*/ 260 w 845"/>
                <a:gd name="T39" fmla="*/ 835 h 953"/>
                <a:gd name="T40" fmla="*/ 343 w 845"/>
                <a:gd name="T41" fmla="*/ 795 h 953"/>
                <a:gd name="T42" fmla="*/ 421 w 845"/>
                <a:gd name="T43" fmla="*/ 757 h 953"/>
                <a:gd name="T44" fmla="*/ 467 w 845"/>
                <a:gd name="T45" fmla="*/ 760 h 953"/>
                <a:gd name="T46" fmla="*/ 502 w 845"/>
                <a:gd name="T47" fmla="*/ 743 h 953"/>
                <a:gd name="T48" fmla="*/ 533 w 845"/>
                <a:gd name="T49" fmla="*/ 703 h 953"/>
                <a:gd name="T50" fmla="*/ 551 w 845"/>
                <a:gd name="T51" fmla="*/ 743 h 953"/>
                <a:gd name="T52" fmla="*/ 623 w 845"/>
                <a:gd name="T53" fmla="*/ 743 h 953"/>
                <a:gd name="T54" fmla="*/ 660 w 845"/>
                <a:gd name="T55" fmla="*/ 731 h 953"/>
                <a:gd name="T56" fmla="*/ 715 w 845"/>
                <a:gd name="T57" fmla="*/ 648 h 953"/>
                <a:gd name="T58" fmla="*/ 758 w 845"/>
                <a:gd name="T59" fmla="*/ 622 h 953"/>
                <a:gd name="T60" fmla="*/ 730 w 845"/>
                <a:gd name="T61" fmla="*/ 584 h 953"/>
                <a:gd name="T62" fmla="*/ 692 w 845"/>
                <a:gd name="T63" fmla="*/ 550 h 953"/>
                <a:gd name="T64" fmla="*/ 750 w 845"/>
                <a:gd name="T65" fmla="*/ 533 h 953"/>
                <a:gd name="T66" fmla="*/ 784 w 845"/>
                <a:gd name="T67" fmla="*/ 464 h 953"/>
                <a:gd name="T68" fmla="*/ 816 w 845"/>
                <a:gd name="T69" fmla="*/ 412 h 953"/>
                <a:gd name="T70" fmla="*/ 833 w 845"/>
                <a:gd name="T71" fmla="*/ 383 h 953"/>
                <a:gd name="T72" fmla="*/ 821 w 845"/>
                <a:gd name="T73" fmla="*/ 352 h 953"/>
                <a:gd name="T74" fmla="*/ 845 w 845"/>
                <a:gd name="T75" fmla="*/ 329 h 953"/>
                <a:gd name="T76" fmla="*/ 813 w 845"/>
                <a:gd name="T77" fmla="*/ 288 h 953"/>
                <a:gd name="T78" fmla="*/ 796 w 845"/>
                <a:gd name="T79" fmla="*/ 219 h 953"/>
                <a:gd name="T80" fmla="*/ 778 w 845"/>
                <a:gd name="T81" fmla="*/ 170 h 953"/>
                <a:gd name="T82" fmla="*/ 813 w 845"/>
                <a:gd name="T83" fmla="*/ 141 h 953"/>
                <a:gd name="T84" fmla="*/ 807 w 845"/>
                <a:gd name="T85" fmla="*/ 55 h 953"/>
                <a:gd name="T86" fmla="*/ 778 w 845"/>
                <a:gd name="T87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45" h="953">
                  <a:moveTo>
                    <a:pt x="778" y="0"/>
                  </a:moveTo>
                  <a:lnTo>
                    <a:pt x="755" y="0"/>
                  </a:lnTo>
                  <a:lnTo>
                    <a:pt x="721" y="14"/>
                  </a:lnTo>
                  <a:lnTo>
                    <a:pt x="692" y="37"/>
                  </a:lnTo>
                  <a:lnTo>
                    <a:pt x="674" y="75"/>
                  </a:lnTo>
                  <a:lnTo>
                    <a:pt x="631" y="118"/>
                  </a:lnTo>
                  <a:lnTo>
                    <a:pt x="594" y="144"/>
                  </a:lnTo>
                  <a:lnTo>
                    <a:pt x="516" y="161"/>
                  </a:lnTo>
                  <a:lnTo>
                    <a:pt x="375" y="199"/>
                  </a:lnTo>
                  <a:lnTo>
                    <a:pt x="277" y="230"/>
                  </a:lnTo>
                  <a:lnTo>
                    <a:pt x="167" y="271"/>
                  </a:lnTo>
                  <a:lnTo>
                    <a:pt x="104" y="308"/>
                  </a:lnTo>
                  <a:lnTo>
                    <a:pt x="87" y="331"/>
                  </a:lnTo>
                  <a:lnTo>
                    <a:pt x="64" y="343"/>
                  </a:lnTo>
                  <a:lnTo>
                    <a:pt x="29" y="320"/>
                  </a:lnTo>
                  <a:lnTo>
                    <a:pt x="44" y="369"/>
                  </a:lnTo>
                  <a:lnTo>
                    <a:pt x="52" y="426"/>
                  </a:lnTo>
                  <a:lnTo>
                    <a:pt x="55" y="490"/>
                  </a:lnTo>
                  <a:lnTo>
                    <a:pt x="99" y="628"/>
                  </a:lnTo>
                  <a:lnTo>
                    <a:pt x="99" y="645"/>
                  </a:lnTo>
                  <a:lnTo>
                    <a:pt x="84" y="656"/>
                  </a:lnTo>
                  <a:lnTo>
                    <a:pt x="76" y="674"/>
                  </a:lnTo>
                  <a:lnTo>
                    <a:pt x="81" y="697"/>
                  </a:lnTo>
                  <a:lnTo>
                    <a:pt x="70" y="731"/>
                  </a:lnTo>
                  <a:lnTo>
                    <a:pt x="47" y="757"/>
                  </a:lnTo>
                  <a:lnTo>
                    <a:pt x="12" y="772"/>
                  </a:lnTo>
                  <a:lnTo>
                    <a:pt x="0" y="783"/>
                  </a:lnTo>
                  <a:lnTo>
                    <a:pt x="9" y="812"/>
                  </a:lnTo>
                  <a:lnTo>
                    <a:pt x="6" y="841"/>
                  </a:lnTo>
                  <a:lnTo>
                    <a:pt x="47" y="867"/>
                  </a:lnTo>
                  <a:lnTo>
                    <a:pt x="101" y="913"/>
                  </a:lnTo>
                  <a:lnTo>
                    <a:pt x="142" y="953"/>
                  </a:lnTo>
                  <a:lnTo>
                    <a:pt x="148" y="930"/>
                  </a:lnTo>
                  <a:lnTo>
                    <a:pt x="182" y="927"/>
                  </a:lnTo>
                  <a:lnTo>
                    <a:pt x="196" y="913"/>
                  </a:lnTo>
                  <a:lnTo>
                    <a:pt x="199" y="878"/>
                  </a:lnTo>
                  <a:lnTo>
                    <a:pt x="219" y="870"/>
                  </a:lnTo>
                  <a:lnTo>
                    <a:pt x="228" y="829"/>
                  </a:lnTo>
                  <a:lnTo>
                    <a:pt x="248" y="826"/>
                  </a:lnTo>
                  <a:lnTo>
                    <a:pt x="260" y="835"/>
                  </a:lnTo>
                  <a:lnTo>
                    <a:pt x="291" y="838"/>
                  </a:lnTo>
                  <a:lnTo>
                    <a:pt x="343" y="795"/>
                  </a:lnTo>
                  <a:lnTo>
                    <a:pt x="349" y="783"/>
                  </a:lnTo>
                  <a:lnTo>
                    <a:pt x="421" y="757"/>
                  </a:lnTo>
                  <a:lnTo>
                    <a:pt x="453" y="769"/>
                  </a:lnTo>
                  <a:lnTo>
                    <a:pt x="467" y="760"/>
                  </a:lnTo>
                  <a:lnTo>
                    <a:pt x="476" y="763"/>
                  </a:lnTo>
                  <a:lnTo>
                    <a:pt x="502" y="743"/>
                  </a:lnTo>
                  <a:lnTo>
                    <a:pt x="505" y="726"/>
                  </a:lnTo>
                  <a:lnTo>
                    <a:pt x="533" y="703"/>
                  </a:lnTo>
                  <a:lnTo>
                    <a:pt x="554" y="717"/>
                  </a:lnTo>
                  <a:lnTo>
                    <a:pt x="551" y="743"/>
                  </a:lnTo>
                  <a:lnTo>
                    <a:pt x="600" y="754"/>
                  </a:lnTo>
                  <a:lnTo>
                    <a:pt x="623" y="743"/>
                  </a:lnTo>
                  <a:lnTo>
                    <a:pt x="651" y="740"/>
                  </a:lnTo>
                  <a:lnTo>
                    <a:pt x="660" y="731"/>
                  </a:lnTo>
                  <a:lnTo>
                    <a:pt x="663" y="714"/>
                  </a:lnTo>
                  <a:lnTo>
                    <a:pt x="715" y="648"/>
                  </a:lnTo>
                  <a:lnTo>
                    <a:pt x="732" y="648"/>
                  </a:lnTo>
                  <a:lnTo>
                    <a:pt x="758" y="622"/>
                  </a:lnTo>
                  <a:lnTo>
                    <a:pt x="764" y="611"/>
                  </a:lnTo>
                  <a:lnTo>
                    <a:pt x="730" y="584"/>
                  </a:lnTo>
                  <a:lnTo>
                    <a:pt x="712" y="576"/>
                  </a:lnTo>
                  <a:lnTo>
                    <a:pt x="692" y="550"/>
                  </a:lnTo>
                  <a:lnTo>
                    <a:pt x="701" y="530"/>
                  </a:lnTo>
                  <a:lnTo>
                    <a:pt x="750" y="533"/>
                  </a:lnTo>
                  <a:lnTo>
                    <a:pt x="764" y="522"/>
                  </a:lnTo>
                  <a:lnTo>
                    <a:pt x="784" y="464"/>
                  </a:lnTo>
                  <a:lnTo>
                    <a:pt x="819" y="464"/>
                  </a:lnTo>
                  <a:lnTo>
                    <a:pt x="816" y="412"/>
                  </a:lnTo>
                  <a:lnTo>
                    <a:pt x="830" y="397"/>
                  </a:lnTo>
                  <a:lnTo>
                    <a:pt x="833" y="383"/>
                  </a:lnTo>
                  <a:lnTo>
                    <a:pt x="816" y="363"/>
                  </a:lnTo>
                  <a:lnTo>
                    <a:pt x="821" y="352"/>
                  </a:lnTo>
                  <a:lnTo>
                    <a:pt x="845" y="343"/>
                  </a:lnTo>
                  <a:lnTo>
                    <a:pt x="845" y="329"/>
                  </a:lnTo>
                  <a:lnTo>
                    <a:pt x="816" y="311"/>
                  </a:lnTo>
                  <a:lnTo>
                    <a:pt x="813" y="288"/>
                  </a:lnTo>
                  <a:lnTo>
                    <a:pt x="796" y="277"/>
                  </a:lnTo>
                  <a:lnTo>
                    <a:pt x="796" y="219"/>
                  </a:lnTo>
                  <a:lnTo>
                    <a:pt x="775" y="190"/>
                  </a:lnTo>
                  <a:lnTo>
                    <a:pt x="778" y="170"/>
                  </a:lnTo>
                  <a:lnTo>
                    <a:pt x="793" y="167"/>
                  </a:lnTo>
                  <a:lnTo>
                    <a:pt x="813" y="141"/>
                  </a:lnTo>
                  <a:lnTo>
                    <a:pt x="804" y="127"/>
                  </a:lnTo>
                  <a:lnTo>
                    <a:pt x="807" y="55"/>
                  </a:lnTo>
                  <a:lnTo>
                    <a:pt x="781" y="35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131" y="1174"/>
              <a:ext cx="843" cy="953"/>
            </a:xfrm>
            <a:custGeom>
              <a:avLst/>
              <a:gdLst>
                <a:gd name="T0" fmla="*/ 754 w 843"/>
                <a:gd name="T1" fmla="*/ 0 h 953"/>
                <a:gd name="T2" fmla="*/ 690 w 843"/>
                <a:gd name="T3" fmla="*/ 37 h 953"/>
                <a:gd name="T4" fmla="*/ 630 w 843"/>
                <a:gd name="T5" fmla="*/ 118 h 953"/>
                <a:gd name="T6" fmla="*/ 515 w 843"/>
                <a:gd name="T7" fmla="*/ 161 h 953"/>
                <a:gd name="T8" fmla="*/ 276 w 843"/>
                <a:gd name="T9" fmla="*/ 230 h 953"/>
                <a:gd name="T10" fmla="*/ 104 w 843"/>
                <a:gd name="T11" fmla="*/ 308 h 953"/>
                <a:gd name="T12" fmla="*/ 63 w 843"/>
                <a:gd name="T13" fmla="*/ 342 h 953"/>
                <a:gd name="T14" fmla="*/ 43 w 843"/>
                <a:gd name="T15" fmla="*/ 369 h 953"/>
                <a:gd name="T16" fmla="*/ 55 w 843"/>
                <a:gd name="T17" fmla="*/ 489 h 953"/>
                <a:gd name="T18" fmla="*/ 98 w 843"/>
                <a:gd name="T19" fmla="*/ 645 h 953"/>
                <a:gd name="T20" fmla="*/ 75 w 843"/>
                <a:gd name="T21" fmla="*/ 673 h 953"/>
                <a:gd name="T22" fmla="*/ 69 w 843"/>
                <a:gd name="T23" fmla="*/ 731 h 953"/>
                <a:gd name="T24" fmla="*/ 12 w 843"/>
                <a:gd name="T25" fmla="*/ 771 h 953"/>
                <a:gd name="T26" fmla="*/ 8 w 843"/>
                <a:gd name="T27" fmla="*/ 812 h 953"/>
                <a:gd name="T28" fmla="*/ 46 w 843"/>
                <a:gd name="T29" fmla="*/ 866 h 953"/>
                <a:gd name="T30" fmla="*/ 141 w 843"/>
                <a:gd name="T31" fmla="*/ 953 h 953"/>
                <a:gd name="T32" fmla="*/ 181 w 843"/>
                <a:gd name="T33" fmla="*/ 927 h 953"/>
                <a:gd name="T34" fmla="*/ 199 w 843"/>
                <a:gd name="T35" fmla="*/ 878 h 953"/>
                <a:gd name="T36" fmla="*/ 227 w 843"/>
                <a:gd name="T37" fmla="*/ 829 h 953"/>
                <a:gd name="T38" fmla="*/ 259 w 843"/>
                <a:gd name="T39" fmla="*/ 835 h 953"/>
                <a:gd name="T40" fmla="*/ 342 w 843"/>
                <a:gd name="T41" fmla="*/ 794 h 953"/>
                <a:gd name="T42" fmla="*/ 420 w 843"/>
                <a:gd name="T43" fmla="*/ 757 h 953"/>
                <a:gd name="T44" fmla="*/ 466 w 843"/>
                <a:gd name="T45" fmla="*/ 760 h 953"/>
                <a:gd name="T46" fmla="*/ 501 w 843"/>
                <a:gd name="T47" fmla="*/ 743 h 953"/>
                <a:gd name="T48" fmla="*/ 532 w 843"/>
                <a:gd name="T49" fmla="*/ 702 h 953"/>
                <a:gd name="T50" fmla="*/ 549 w 843"/>
                <a:gd name="T51" fmla="*/ 743 h 953"/>
                <a:gd name="T52" fmla="*/ 622 w 843"/>
                <a:gd name="T53" fmla="*/ 743 h 953"/>
                <a:gd name="T54" fmla="*/ 659 w 843"/>
                <a:gd name="T55" fmla="*/ 731 h 953"/>
                <a:gd name="T56" fmla="*/ 713 w 843"/>
                <a:gd name="T57" fmla="*/ 648 h 953"/>
                <a:gd name="T58" fmla="*/ 757 w 843"/>
                <a:gd name="T59" fmla="*/ 622 h 953"/>
                <a:gd name="T60" fmla="*/ 728 w 843"/>
                <a:gd name="T61" fmla="*/ 584 h 953"/>
                <a:gd name="T62" fmla="*/ 690 w 843"/>
                <a:gd name="T63" fmla="*/ 550 h 953"/>
                <a:gd name="T64" fmla="*/ 748 w 843"/>
                <a:gd name="T65" fmla="*/ 532 h 953"/>
                <a:gd name="T66" fmla="*/ 783 w 843"/>
                <a:gd name="T67" fmla="*/ 463 h 953"/>
                <a:gd name="T68" fmla="*/ 814 w 843"/>
                <a:gd name="T69" fmla="*/ 412 h 953"/>
                <a:gd name="T70" fmla="*/ 831 w 843"/>
                <a:gd name="T71" fmla="*/ 383 h 953"/>
                <a:gd name="T72" fmla="*/ 820 w 843"/>
                <a:gd name="T73" fmla="*/ 351 h 953"/>
                <a:gd name="T74" fmla="*/ 843 w 843"/>
                <a:gd name="T75" fmla="*/ 328 h 953"/>
                <a:gd name="T76" fmla="*/ 811 w 843"/>
                <a:gd name="T77" fmla="*/ 288 h 953"/>
                <a:gd name="T78" fmla="*/ 794 w 843"/>
                <a:gd name="T79" fmla="*/ 219 h 953"/>
                <a:gd name="T80" fmla="*/ 777 w 843"/>
                <a:gd name="T81" fmla="*/ 170 h 953"/>
                <a:gd name="T82" fmla="*/ 811 w 843"/>
                <a:gd name="T83" fmla="*/ 141 h 953"/>
                <a:gd name="T84" fmla="*/ 806 w 843"/>
                <a:gd name="T85" fmla="*/ 54 h 953"/>
                <a:gd name="T86" fmla="*/ 777 w 843"/>
                <a:gd name="T87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43" h="953">
                  <a:moveTo>
                    <a:pt x="777" y="0"/>
                  </a:moveTo>
                  <a:lnTo>
                    <a:pt x="754" y="0"/>
                  </a:lnTo>
                  <a:lnTo>
                    <a:pt x="719" y="14"/>
                  </a:lnTo>
                  <a:lnTo>
                    <a:pt x="690" y="37"/>
                  </a:lnTo>
                  <a:lnTo>
                    <a:pt x="673" y="75"/>
                  </a:lnTo>
                  <a:lnTo>
                    <a:pt x="630" y="118"/>
                  </a:lnTo>
                  <a:lnTo>
                    <a:pt x="593" y="144"/>
                  </a:lnTo>
                  <a:lnTo>
                    <a:pt x="515" y="161"/>
                  </a:lnTo>
                  <a:lnTo>
                    <a:pt x="374" y="199"/>
                  </a:lnTo>
                  <a:lnTo>
                    <a:pt x="276" y="230"/>
                  </a:lnTo>
                  <a:lnTo>
                    <a:pt x="167" y="271"/>
                  </a:lnTo>
                  <a:lnTo>
                    <a:pt x="104" y="308"/>
                  </a:lnTo>
                  <a:lnTo>
                    <a:pt x="86" y="331"/>
                  </a:lnTo>
                  <a:lnTo>
                    <a:pt x="63" y="342"/>
                  </a:lnTo>
                  <a:lnTo>
                    <a:pt x="29" y="319"/>
                  </a:lnTo>
                  <a:lnTo>
                    <a:pt x="43" y="369"/>
                  </a:lnTo>
                  <a:lnTo>
                    <a:pt x="52" y="426"/>
                  </a:lnTo>
                  <a:lnTo>
                    <a:pt x="55" y="489"/>
                  </a:lnTo>
                  <a:lnTo>
                    <a:pt x="98" y="628"/>
                  </a:lnTo>
                  <a:lnTo>
                    <a:pt x="98" y="645"/>
                  </a:lnTo>
                  <a:lnTo>
                    <a:pt x="83" y="656"/>
                  </a:lnTo>
                  <a:lnTo>
                    <a:pt x="75" y="673"/>
                  </a:lnTo>
                  <a:lnTo>
                    <a:pt x="81" y="696"/>
                  </a:lnTo>
                  <a:lnTo>
                    <a:pt x="69" y="731"/>
                  </a:lnTo>
                  <a:lnTo>
                    <a:pt x="46" y="757"/>
                  </a:lnTo>
                  <a:lnTo>
                    <a:pt x="12" y="771"/>
                  </a:lnTo>
                  <a:lnTo>
                    <a:pt x="0" y="783"/>
                  </a:lnTo>
                  <a:lnTo>
                    <a:pt x="8" y="812"/>
                  </a:lnTo>
                  <a:lnTo>
                    <a:pt x="6" y="841"/>
                  </a:lnTo>
                  <a:lnTo>
                    <a:pt x="46" y="866"/>
                  </a:lnTo>
                  <a:lnTo>
                    <a:pt x="101" y="912"/>
                  </a:lnTo>
                  <a:lnTo>
                    <a:pt x="141" y="953"/>
                  </a:lnTo>
                  <a:lnTo>
                    <a:pt x="147" y="930"/>
                  </a:lnTo>
                  <a:lnTo>
                    <a:pt x="181" y="927"/>
                  </a:lnTo>
                  <a:lnTo>
                    <a:pt x="196" y="912"/>
                  </a:lnTo>
                  <a:lnTo>
                    <a:pt x="199" y="878"/>
                  </a:lnTo>
                  <a:lnTo>
                    <a:pt x="219" y="869"/>
                  </a:lnTo>
                  <a:lnTo>
                    <a:pt x="227" y="829"/>
                  </a:lnTo>
                  <a:lnTo>
                    <a:pt x="247" y="826"/>
                  </a:lnTo>
                  <a:lnTo>
                    <a:pt x="259" y="835"/>
                  </a:lnTo>
                  <a:lnTo>
                    <a:pt x="290" y="837"/>
                  </a:lnTo>
                  <a:lnTo>
                    <a:pt x="342" y="794"/>
                  </a:lnTo>
                  <a:lnTo>
                    <a:pt x="348" y="783"/>
                  </a:lnTo>
                  <a:lnTo>
                    <a:pt x="420" y="757"/>
                  </a:lnTo>
                  <a:lnTo>
                    <a:pt x="452" y="769"/>
                  </a:lnTo>
                  <a:lnTo>
                    <a:pt x="466" y="760"/>
                  </a:lnTo>
                  <a:lnTo>
                    <a:pt x="475" y="763"/>
                  </a:lnTo>
                  <a:lnTo>
                    <a:pt x="501" y="743"/>
                  </a:lnTo>
                  <a:lnTo>
                    <a:pt x="504" y="725"/>
                  </a:lnTo>
                  <a:lnTo>
                    <a:pt x="532" y="702"/>
                  </a:lnTo>
                  <a:lnTo>
                    <a:pt x="552" y="717"/>
                  </a:lnTo>
                  <a:lnTo>
                    <a:pt x="549" y="743"/>
                  </a:lnTo>
                  <a:lnTo>
                    <a:pt x="599" y="754"/>
                  </a:lnTo>
                  <a:lnTo>
                    <a:pt x="622" y="743"/>
                  </a:lnTo>
                  <a:lnTo>
                    <a:pt x="650" y="740"/>
                  </a:lnTo>
                  <a:lnTo>
                    <a:pt x="659" y="731"/>
                  </a:lnTo>
                  <a:lnTo>
                    <a:pt x="662" y="714"/>
                  </a:lnTo>
                  <a:lnTo>
                    <a:pt x="713" y="648"/>
                  </a:lnTo>
                  <a:lnTo>
                    <a:pt x="731" y="648"/>
                  </a:lnTo>
                  <a:lnTo>
                    <a:pt x="757" y="622"/>
                  </a:lnTo>
                  <a:lnTo>
                    <a:pt x="763" y="610"/>
                  </a:lnTo>
                  <a:lnTo>
                    <a:pt x="728" y="584"/>
                  </a:lnTo>
                  <a:lnTo>
                    <a:pt x="711" y="576"/>
                  </a:lnTo>
                  <a:lnTo>
                    <a:pt x="690" y="550"/>
                  </a:lnTo>
                  <a:lnTo>
                    <a:pt x="699" y="530"/>
                  </a:lnTo>
                  <a:lnTo>
                    <a:pt x="748" y="532"/>
                  </a:lnTo>
                  <a:lnTo>
                    <a:pt x="763" y="521"/>
                  </a:lnTo>
                  <a:lnTo>
                    <a:pt x="783" y="463"/>
                  </a:lnTo>
                  <a:lnTo>
                    <a:pt x="817" y="463"/>
                  </a:lnTo>
                  <a:lnTo>
                    <a:pt x="814" y="412"/>
                  </a:lnTo>
                  <a:lnTo>
                    <a:pt x="829" y="397"/>
                  </a:lnTo>
                  <a:lnTo>
                    <a:pt x="831" y="383"/>
                  </a:lnTo>
                  <a:lnTo>
                    <a:pt x="814" y="363"/>
                  </a:lnTo>
                  <a:lnTo>
                    <a:pt x="820" y="351"/>
                  </a:lnTo>
                  <a:lnTo>
                    <a:pt x="843" y="342"/>
                  </a:lnTo>
                  <a:lnTo>
                    <a:pt x="843" y="328"/>
                  </a:lnTo>
                  <a:lnTo>
                    <a:pt x="814" y="311"/>
                  </a:lnTo>
                  <a:lnTo>
                    <a:pt x="811" y="288"/>
                  </a:lnTo>
                  <a:lnTo>
                    <a:pt x="794" y="276"/>
                  </a:lnTo>
                  <a:lnTo>
                    <a:pt x="794" y="219"/>
                  </a:lnTo>
                  <a:lnTo>
                    <a:pt x="774" y="190"/>
                  </a:lnTo>
                  <a:lnTo>
                    <a:pt x="777" y="170"/>
                  </a:lnTo>
                  <a:lnTo>
                    <a:pt x="791" y="167"/>
                  </a:lnTo>
                  <a:lnTo>
                    <a:pt x="811" y="141"/>
                  </a:lnTo>
                  <a:lnTo>
                    <a:pt x="803" y="127"/>
                  </a:lnTo>
                  <a:lnTo>
                    <a:pt x="806" y="54"/>
                  </a:lnTo>
                  <a:lnTo>
                    <a:pt x="780" y="34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1131" y="1174"/>
              <a:ext cx="843" cy="953"/>
            </a:xfrm>
            <a:custGeom>
              <a:avLst/>
              <a:gdLst>
                <a:gd name="T0" fmla="*/ 754 w 843"/>
                <a:gd name="T1" fmla="*/ 0 h 953"/>
                <a:gd name="T2" fmla="*/ 690 w 843"/>
                <a:gd name="T3" fmla="*/ 37 h 953"/>
                <a:gd name="T4" fmla="*/ 630 w 843"/>
                <a:gd name="T5" fmla="*/ 118 h 953"/>
                <a:gd name="T6" fmla="*/ 515 w 843"/>
                <a:gd name="T7" fmla="*/ 161 h 953"/>
                <a:gd name="T8" fmla="*/ 276 w 843"/>
                <a:gd name="T9" fmla="*/ 230 h 953"/>
                <a:gd name="T10" fmla="*/ 104 w 843"/>
                <a:gd name="T11" fmla="*/ 308 h 953"/>
                <a:gd name="T12" fmla="*/ 63 w 843"/>
                <a:gd name="T13" fmla="*/ 342 h 953"/>
                <a:gd name="T14" fmla="*/ 43 w 843"/>
                <a:gd name="T15" fmla="*/ 369 h 953"/>
                <a:gd name="T16" fmla="*/ 55 w 843"/>
                <a:gd name="T17" fmla="*/ 489 h 953"/>
                <a:gd name="T18" fmla="*/ 98 w 843"/>
                <a:gd name="T19" fmla="*/ 645 h 953"/>
                <a:gd name="T20" fmla="*/ 75 w 843"/>
                <a:gd name="T21" fmla="*/ 673 h 953"/>
                <a:gd name="T22" fmla="*/ 69 w 843"/>
                <a:gd name="T23" fmla="*/ 731 h 953"/>
                <a:gd name="T24" fmla="*/ 12 w 843"/>
                <a:gd name="T25" fmla="*/ 771 h 953"/>
                <a:gd name="T26" fmla="*/ 8 w 843"/>
                <a:gd name="T27" fmla="*/ 812 h 953"/>
                <a:gd name="T28" fmla="*/ 46 w 843"/>
                <a:gd name="T29" fmla="*/ 866 h 953"/>
                <a:gd name="T30" fmla="*/ 141 w 843"/>
                <a:gd name="T31" fmla="*/ 953 h 953"/>
                <a:gd name="T32" fmla="*/ 181 w 843"/>
                <a:gd name="T33" fmla="*/ 927 h 953"/>
                <a:gd name="T34" fmla="*/ 199 w 843"/>
                <a:gd name="T35" fmla="*/ 878 h 953"/>
                <a:gd name="T36" fmla="*/ 227 w 843"/>
                <a:gd name="T37" fmla="*/ 829 h 953"/>
                <a:gd name="T38" fmla="*/ 259 w 843"/>
                <a:gd name="T39" fmla="*/ 835 h 953"/>
                <a:gd name="T40" fmla="*/ 342 w 843"/>
                <a:gd name="T41" fmla="*/ 794 h 953"/>
                <a:gd name="T42" fmla="*/ 420 w 843"/>
                <a:gd name="T43" fmla="*/ 757 h 953"/>
                <a:gd name="T44" fmla="*/ 466 w 843"/>
                <a:gd name="T45" fmla="*/ 760 h 953"/>
                <a:gd name="T46" fmla="*/ 501 w 843"/>
                <a:gd name="T47" fmla="*/ 743 h 953"/>
                <a:gd name="T48" fmla="*/ 532 w 843"/>
                <a:gd name="T49" fmla="*/ 702 h 953"/>
                <a:gd name="T50" fmla="*/ 549 w 843"/>
                <a:gd name="T51" fmla="*/ 743 h 953"/>
                <a:gd name="T52" fmla="*/ 622 w 843"/>
                <a:gd name="T53" fmla="*/ 743 h 953"/>
                <a:gd name="T54" fmla="*/ 659 w 843"/>
                <a:gd name="T55" fmla="*/ 731 h 953"/>
                <a:gd name="T56" fmla="*/ 713 w 843"/>
                <a:gd name="T57" fmla="*/ 648 h 953"/>
                <a:gd name="T58" fmla="*/ 757 w 843"/>
                <a:gd name="T59" fmla="*/ 622 h 953"/>
                <a:gd name="T60" fmla="*/ 728 w 843"/>
                <a:gd name="T61" fmla="*/ 584 h 953"/>
                <a:gd name="T62" fmla="*/ 690 w 843"/>
                <a:gd name="T63" fmla="*/ 550 h 953"/>
                <a:gd name="T64" fmla="*/ 748 w 843"/>
                <a:gd name="T65" fmla="*/ 532 h 953"/>
                <a:gd name="T66" fmla="*/ 783 w 843"/>
                <a:gd name="T67" fmla="*/ 463 h 953"/>
                <a:gd name="T68" fmla="*/ 814 w 843"/>
                <a:gd name="T69" fmla="*/ 412 h 953"/>
                <a:gd name="T70" fmla="*/ 831 w 843"/>
                <a:gd name="T71" fmla="*/ 383 h 953"/>
                <a:gd name="T72" fmla="*/ 820 w 843"/>
                <a:gd name="T73" fmla="*/ 351 h 953"/>
                <a:gd name="T74" fmla="*/ 843 w 843"/>
                <a:gd name="T75" fmla="*/ 328 h 953"/>
                <a:gd name="T76" fmla="*/ 811 w 843"/>
                <a:gd name="T77" fmla="*/ 288 h 953"/>
                <a:gd name="T78" fmla="*/ 794 w 843"/>
                <a:gd name="T79" fmla="*/ 219 h 953"/>
                <a:gd name="T80" fmla="*/ 777 w 843"/>
                <a:gd name="T81" fmla="*/ 170 h 953"/>
                <a:gd name="T82" fmla="*/ 811 w 843"/>
                <a:gd name="T83" fmla="*/ 141 h 953"/>
                <a:gd name="T84" fmla="*/ 806 w 843"/>
                <a:gd name="T85" fmla="*/ 54 h 953"/>
                <a:gd name="T86" fmla="*/ 777 w 843"/>
                <a:gd name="T87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43" h="953">
                  <a:moveTo>
                    <a:pt x="777" y="0"/>
                  </a:moveTo>
                  <a:lnTo>
                    <a:pt x="754" y="0"/>
                  </a:lnTo>
                  <a:lnTo>
                    <a:pt x="719" y="14"/>
                  </a:lnTo>
                  <a:lnTo>
                    <a:pt x="690" y="37"/>
                  </a:lnTo>
                  <a:lnTo>
                    <a:pt x="673" y="75"/>
                  </a:lnTo>
                  <a:lnTo>
                    <a:pt x="630" y="118"/>
                  </a:lnTo>
                  <a:lnTo>
                    <a:pt x="593" y="144"/>
                  </a:lnTo>
                  <a:lnTo>
                    <a:pt x="515" y="161"/>
                  </a:lnTo>
                  <a:lnTo>
                    <a:pt x="374" y="199"/>
                  </a:lnTo>
                  <a:lnTo>
                    <a:pt x="276" y="230"/>
                  </a:lnTo>
                  <a:lnTo>
                    <a:pt x="167" y="271"/>
                  </a:lnTo>
                  <a:lnTo>
                    <a:pt x="104" y="308"/>
                  </a:lnTo>
                  <a:lnTo>
                    <a:pt x="86" y="331"/>
                  </a:lnTo>
                  <a:lnTo>
                    <a:pt x="63" y="342"/>
                  </a:lnTo>
                  <a:lnTo>
                    <a:pt x="29" y="319"/>
                  </a:lnTo>
                  <a:lnTo>
                    <a:pt x="43" y="369"/>
                  </a:lnTo>
                  <a:lnTo>
                    <a:pt x="52" y="426"/>
                  </a:lnTo>
                  <a:lnTo>
                    <a:pt x="55" y="489"/>
                  </a:lnTo>
                  <a:lnTo>
                    <a:pt x="98" y="628"/>
                  </a:lnTo>
                  <a:lnTo>
                    <a:pt x="98" y="645"/>
                  </a:lnTo>
                  <a:lnTo>
                    <a:pt x="83" y="656"/>
                  </a:lnTo>
                  <a:lnTo>
                    <a:pt x="75" y="673"/>
                  </a:lnTo>
                  <a:lnTo>
                    <a:pt x="81" y="696"/>
                  </a:lnTo>
                  <a:lnTo>
                    <a:pt x="69" y="731"/>
                  </a:lnTo>
                  <a:lnTo>
                    <a:pt x="46" y="757"/>
                  </a:lnTo>
                  <a:lnTo>
                    <a:pt x="12" y="771"/>
                  </a:lnTo>
                  <a:lnTo>
                    <a:pt x="0" y="783"/>
                  </a:lnTo>
                  <a:lnTo>
                    <a:pt x="8" y="812"/>
                  </a:lnTo>
                  <a:lnTo>
                    <a:pt x="6" y="841"/>
                  </a:lnTo>
                  <a:lnTo>
                    <a:pt x="46" y="866"/>
                  </a:lnTo>
                  <a:lnTo>
                    <a:pt x="101" y="912"/>
                  </a:lnTo>
                  <a:lnTo>
                    <a:pt x="141" y="953"/>
                  </a:lnTo>
                  <a:lnTo>
                    <a:pt x="147" y="930"/>
                  </a:lnTo>
                  <a:lnTo>
                    <a:pt x="181" y="927"/>
                  </a:lnTo>
                  <a:lnTo>
                    <a:pt x="196" y="912"/>
                  </a:lnTo>
                  <a:lnTo>
                    <a:pt x="199" y="878"/>
                  </a:lnTo>
                  <a:lnTo>
                    <a:pt x="219" y="869"/>
                  </a:lnTo>
                  <a:lnTo>
                    <a:pt x="227" y="829"/>
                  </a:lnTo>
                  <a:lnTo>
                    <a:pt x="247" y="826"/>
                  </a:lnTo>
                  <a:lnTo>
                    <a:pt x="259" y="835"/>
                  </a:lnTo>
                  <a:lnTo>
                    <a:pt x="290" y="837"/>
                  </a:lnTo>
                  <a:lnTo>
                    <a:pt x="342" y="794"/>
                  </a:lnTo>
                  <a:lnTo>
                    <a:pt x="348" y="783"/>
                  </a:lnTo>
                  <a:lnTo>
                    <a:pt x="420" y="757"/>
                  </a:lnTo>
                  <a:lnTo>
                    <a:pt x="452" y="769"/>
                  </a:lnTo>
                  <a:lnTo>
                    <a:pt x="466" y="760"/>
                  </a:lnTo>
                  <a:lnTo>
                    <a:pt x="475" y="763"/>
                  </a:lnTo>
                  <a:lnTo>
                    <a:pt x="501" y="743"/>
                  </a:lnTo>
                  <a:lnTo>
                    <a:pt x="504" y="725"/>
                  </a:lnTo>
                  <a:lnTo>
                    <a:pt x="532" y="702"/>
                  </a:lnTo>
                  <a:lnTo>
                    <a:pt x="552" y="717"/>
                  </a:lnTo>
                  <a:lnTo>
                    <a:pt x="549" y="743"/>
                  </a:lnTo>
                  <a:lnTo>
                    <a:pt x="599" y="754"/>
                  </a:lnTo>
                  <a:lnTo>
                    <a:pt x="622" y="743"/>
                  </a:lnTo>
                  <a:lnTo>
                    <a:pt x="650" y="740"/>
                  </a:lnTo>
                  <a:lnTo>
                    <a:pt x="659" y="731"/>
                  </a:lnTo>
                  <a:lnTo>
                    <a:pt x="662" y="714"/>
                  </a:lnTo>
                  <a:lnTo>
                    <a:pt x="713" y="648"/>
                  </a:lnTo>
                  <a:lnTo>
                    <a:pt x="731" y="648"/>
                  </a:lnTo>
                  <a:lnTo>
                    <a:pt x="757" y="622"/>
                  </a:lnTo>
                  <a:lnTo>
                    <a:pt x="763" y="610"/>
                  </a:lnTo>
                  <a:lnTo>
                    <a:pt x="728" y="584"/>
                  </a:lnTo>
                  <a:lnTo>
                    <a:pt x="711" y="576"/>
                  </a:lnTo>
                  <a:lnTo>
                    <a:pt x="690" y="550"/>
                  </a:lnTo>
                  <a:lnTo>
                    <a:pt x="699" y="530"/>
                  </a:lnTo>
                  <a:lnTo>
                    <a:pt x="748" y="532"/>
                  </a:lnTo>
                  <a:lnTo>
                    <a:pt x="763" y="521"/>
                  </a:lnTo>
                  <a:lnTo>
                    <a:pt x="783" y="463"/>
                  </a:lnTo>
                  <a:lnTo>
                    <a:pt x="817" y="463"/>
                  </a:lnTo>
                  <a:lnTo>
                    <a:pt x="814" y="412"/>
                  </a:lnTo>
                  <a:lnTo>
                    <a:pt x="829" y="397"/>
                  </a:lnTo>
                  <a:lnTo>
                    <a:pt x="831" y="383"/>
                  </a:lnTo>
                  <a:lnTo>
                    <a:pt x="814" y="363"/>
                  </a:lnTo>
                  <a:lnTo>
                    <a:pt x="820" y="351"/>
                  </a:lnTo>
                  <a:lnTo>
                    <a:pt x="843" y="342"/>
                  </a:lnTo>
                  <a:lnTo>
                    <a:pt x="843" y="328"/>
                  </a:lnTo>
                  <a:lnTo>
                    <a:pt x="814" y="311"/>
                  </a:lnTo>
                  <a:lnTo>
                    <a:pt x="811" y="288"/>
                  </a:lnTo>
                  <a:lnTo>
                    <a:pt x="794" y="276"/>
                  </a:lnTo>
                  <a:lnTo>
                    <a:pt x="794" y="219"/>
                  </a:lnTo>
                  <a:lnTo>
                    <a:pt x="774" y="190"/>
                  </a:lnTo>
                  <a:lnTo>
                    <a:pt x="777" y="170"/>
                  </a:lnTo>
                  <a:lnTo>
                    <a:pt x="791" y="167"/>
                  </a:lnTo>
                  <a:lnTo>
                    <a:pt x="811" y="141"/>
                  </a:lnTo>
                  <a:lnTo>
                    <a:pt x="803" y="127"/>
                  </a:lnTo>
                  <a:lnTo>
                    <a:pt x="806" y="54"/>
                  </a:lnTo>
                  <a:lnTo>
                    <a:pt x="780" y="34"/>
                  </a:lnTo>
                  <a:lnTo>
                    <a:pt x="777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1204" y="1552"/>
              <a:ext cx="78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zachodniopomorskie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1924" y="1547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1536" y="1633"/>
              <a:ext cx="10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6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1593" y="1647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2089" y="1308"/>
              <a:ext cx="9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p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2136" y="1308"/>
              <a:ext cx="41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omorskie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2482" y="1308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2257" y="1422"/>
              <a:ext cx="5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10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3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2313" y="1422"/>
              <a:ext cx="7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2853" y="1373"/>
              <a:ext cx="48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warmińsko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3267" y="1373"/>
              <a:ext cx="76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-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3298" y="1373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2867" y="1460"/>
              <a:ext cx="76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-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2899" y="1460"/>
              <a:ext cx="459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mazurskie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3285" y="1460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3048" y="1548"/>
              <a:ext cx="10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4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3104" y="1562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2241" y="1815"/>
              <a:ext cx="42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kujawsko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2601" y="1815"/>
              <a:ext cx="76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-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2632" y="1815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2224" y="1902"/>
              <a:ext cx="76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-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2256" y="1902"/>
              <a:ext cx="46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pomorskie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2649" y="1902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2408" y="2016"/>
              <a:ext cx="5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10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4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2465" y="2016"/>
              <a:ext cx="7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2942" y="2176"/>
              <a:ext cx="56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mazowieckie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426" y="2176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3156" y="2264"/>
              <a:ext cx="1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1000" b="1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11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3213" y="2278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3521" y="1769"/>
              <a:ext cx="427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podlaskie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3878" y="1769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3672" y="1856"/>
              <a:ext cx="10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2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3728" y="1870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3525" y="2743"/>
              <a:ext cx="403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lubelskie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3859" y="2743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>
              <a:off x="3664" y="2831"/>
              <a:ext cx="5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10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5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3721" y="2845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2570" y="2530"/>
              <a:ext cx="329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łódzkie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2837" y="2530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/>
          </p:nvSpPr>
          <p:spPr bwMode="auto">
            <a:xfrm>
              <a:off x="2675" y="2644"/>
              <a:ext cx="10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3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/>
          </p:nvSpPr>
          <p:spPr bwMode="auto">
            <a:xfrm>
              <a:off x="2732" y="2644"/>
              <a:ext cx="7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135"/>
            <p:cNvSpPr>
              <a:spLocks noChangeArrowheads="1"/>
            </p:cNvSpPr>
            <p:nvPr/>
          </p:nvSpPr>
          <p:spPr bwMode="auto">
            <a:xfrm>
              <a:off x="1833" y="2271"/>
              <a:ext cx="59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wielkopolskie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/>
          </p:nvSpPr>
          <p:spPr bwMode="auto">
            <a:xfrm>
              <a:off x="2344" y="2271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2061" y="2358"/>
              <a:ext cx="1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12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138"/>
            <p:cNvSpPr>
              <a:spLocks noChangeArrowheads="1"/>
            </p:cNvSpPr>
            <p:nvPr/>
          </p:nvSpPr>
          <p:spPr bwMode="auto">
            <a:xfrm>
              <a:off x="2118" y="237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1302" y="2187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l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1326" y="2187"/>
              <a:ext cx="357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ubuskie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1617" y="2187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>
              <a:off x="1432" y="2300"/>
              <a:ext cx="5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1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1489" y="2300"/>
              <a:ext cx="7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144"/>
            <p:cNvSpPr>
              <a:spLocks noChangeArrowheads="1"/>
            </p:cNvSpPr>
            <p:nvPr/>
          </p:nvSpPr>
          <p:spPr bwMode="auto">
            <a:xfrm>
              <a:off x="1534" y="2754"/>
              <a:ext cx="5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dolnośląskie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2001" y="2754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1740" y="2841"/>
              <a:ext cx="5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1000" b="1">
                  <a:solidFill>
                    <a:srgbClr val="000000"/>
                  </a:solidFill>
                  <a:latin typeface="Verdana" panose="020B0604030504040204" pitchFamily="34" charset="0"/>
                </a:rPr>
                <a:t>7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1796" y="2855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2082" y="2973"/>
              <a:ext cx="37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opolskie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/>
          </p:nvSpPr>
          <p:spPr bwMode="auto">
            <a:xfrm>
              <a:off x="2394" y="2973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150"/>
            <p:cNvSpPr>
              <a:spLocks noChangeArrowheads="1"/>
            </p:cNvSpPr>
            <p:nvPr/>
          </p:nvSpPr>
          <p:spPr bwMode="auto">
            <a:xfrm>
              <a:off x="2241" y="3060"/>
              <a:ext cx="5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10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6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151"/>
            <p:cNvSpPr>
              <a:spLocks noChangeArrowheads="1"/>
            </p:cNvSpPr>
            <p:nvPr/>
          </p:nvSpPr>
          <p:spPr bwMode="auto">
            <a:xfrm>
              <a:off x="2297" y="3074"/>
              <a:ext cx="6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>
              <a:off x="2477" y="3021"/>
              <a:ext cx="32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śląskie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2735" y="3021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154"/>
            <p:cNvSpPr>
              <a:spLocks noChangeArrowheads="1"/>
            </p:cNvSpPr>
            <p:nvPr/>
          </p:nvSpPr>
          <p:spPr bwMode="auto">
            <a:xfrm>
              <a:off x="2577" y="3108"/>
              <a:ext cx="5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6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2634" y="3122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2831" y="2950"/>
              <a:ext cx="647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świętokrzyskie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3389" y="2950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58"/>
            <p:cNvSpPr>
              <a:spLocks noChangeArrowheads="1"/>
            </p:cNvSpPr>
            <p:nvPr/>
          </p:nvSpPr>
          <p:spPr bwMode="auto">
            <a:xfrm>
              <a:off x="3082" y="3037"/>
              <a:ext cx="5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10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6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59"/>
            <p:cNvSpPr>
              <a:spLocks noChangeArrowheads="1"/>
            </p:cNvSpPr>
            <p:nvPr/>
          </p:nvSpPr>
          <p:spPr bwMode="auto">
            <a:xfrm>
              <a:off x="3138" y="3051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>
              <a:off x="3218" y="3344"/>
              <a:ext cx="58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podkarpackie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3721" y="3344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3442" y="3458"/>
              <a:ext cx="5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4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3498" y="3458"/>
              <a:ext cx="7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164"/>
            <p:cNvSpPr>
              <a:spLocks noChangeArrowheads="1"/>
            </p:cNvSpPr>
            <p:nvPr/>
          </p:nvSpPr>
          <p:spPr bwMode="auto">
            <a:xfrm>
              <a:off x="2647" y="3359"/>
              <a:ext cx="4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pl-PL" altLang="pl-PL" sz="800" b="1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małopolskie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165"/>
            <p:cNvSpPr>
              <a:spLocks noChangeArrowheads="1"/>
            </p:cNvSpPr>
            <p:nvPr/>
          </p:nvSpPr>
          <p:spPr bwMode="auto">
            <a:xfrm>
              <a:off x="3097" y="3359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166"/>
            <p:cNvSpPr>
              <a:spLocks noChangeArrowheads="1"/>
            </p:cNvSpPr>
            <p:nvPr/>
          </p:nvSpPr>
          <p:spPr bwMode="auto">
            <a:xfrm>
              <a:off x="2815" y="3446"/>
              <a:ext cx="1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pl-PL" altLang="pl-PL" sz="1000" b="1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13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67"/>
            <p:cNvSpPr>
              <a:spLocks noChangeArrowheads="1"/>
            </p:cNvSpPr>
            <p:nvPr/>
          </p:nvSpPr>
          <p:spPr bwMode="auto">
            <a:xfrm>
              <a:off x="2929" y="3460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70"/>
            <p:cNvSpPr>
              <a:spLocks noChangeArrowheads="1"/>
            </p:cNvSpPr>
            <p:nvPr/>
          </p:nvSpPr>
          <p:spPr bwMode="auto">
            <a:xfrm>
              <a:off x="4925" y="2458"/>
              <a:ext cx="7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73"/>
            <p:cNvSpPr>
              <a:spLocks noChangeArrowheads="1"/>
            </p:cNvSpPr>
            <p:nvPr/>
          </p:nvSpPr>
          <p:spPr bwMode="auto">
            <a:xfrm>
              <a:off x="5106" y="2667"/>
              <a:ext cx="7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174"/>
            <p:cNvSpPr>
              <a:spLocks noChangeArrowheads="1"/>
            </p:cNvSpPr>
            <p:nvPr/>
          </p:nvSpPr>
          <p:spPr bwMode="auto">
            <a:xfrm>
              <a:off x="4290" y="1121"/>
              <a:ext cx="181" cy="228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6" name="Rectangle 175"/>
            <p:cNvSpPr>
              <a:spLocks noChangeArrowheads="1"/>
            </p:cNvSpPr>
            <p:nvPr/>
          </p:nvSpPr>
          <p:spPr bwMode="auto">
            <a:xfrm>
              <a:off x="4290" y="1121"/>
              <a:ext cx="181" cy="228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7" name="Rectangle 176"/>
            <p:cNvSpPr>
              <a:spLocks noChangeArrowheads="1"/>
            </p:cNvSpPr>
            <p:nvPr/>
          </p:nvSpPr>
          <p:spPr bwMode="auto">
            <a:xfrm>
              <a:off x="4568" y="1898"/>
              <a:ext cx="9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0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177"/>
            <p:cNvSpPr>
              <a:spLocks noChangeArrowheads="1"/>
            </p:cNvSpPr>
            <p:nvPr/>
          </p:nvSpPr>
          <p:spPr bwMode="auto">
            <a:xfrm>
              <a:off x="4619" y="1898"/>
              <a:ext cx="9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–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178"/>
            <p:cNvSpPr>
              <a:spLocks noChangeArrowheads="1"/>
            </p:cNvSpPr>
            <p:nvPr/>
          </p:nvSpPr>
          <p:spPr bwMode="auto">
            <a:xfrm>
              <a:off x="4669" y="1898"/>
              <a:ext cx="9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2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79"/>
            <p:cNvSpPr>
              <a:spLocks noChangeArrowheads="1"/>
            </p:cNvSpPr>
            <p:nvPr/>
          </p:nvSpPr>
          <p:spPr bwMode="auto">
            <a:xfrm>
              <a:off x="4719" y="1898"/>
              <a:ext cx="6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46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700" dirty="0" smtClean="0"/>
              <a:t>Korzyści dla spółdzielni energetycznej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075240" cy="44644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200" dirty="0" smtClean="0">
                <a:solidFill>
                  <a:srgbClr val="007614"/>
                </a:solidFill>
              </a:rPr>
              <a:t>Główne korzyści </a:t>
            </a:r>
            <a:r>
              <a:rPr lang="pl-PL" sz="2200" dirty="0"/>
              <a:t>dla </a:t>
            </a:r>
            <a:r>
              <a:rPr lang="pl-PL" sz="2200" dirty="0" smtClean="0"/>
              <a:t>spółdzielni energetycznych:</a:t>
            </a:r>
          </a:p>
          <a:p>
            <a:r>
              <a:rPr lang="pl-PL" sz="2200" dirty="0"/>
              <a:t>r</a:t>
            </a:r>
            <a:r>
              <a:rPr lang="pl-PL" sz="2200" dirty="0" smtClean="0"/>
              <a:t>ozliczenie spółdzielni energetycznych z zastosowaniem </a:t>
            </a:r>
            <a:r>
              <a:rPr lang="pl-PL" sz="2200" dirty="0" smtClean="0">
                <a:solidFill>
                  <a:srgbClr val="007614"/>
                </a:solidFill>
              </a:rPr>
              <a:t>systemu „opustu” </a:t>
            </a:r>
            <a:r>
              <a:rPr lang="pl-PL" sz="2200" dirty="0" smtClean="0"/>
              <a:t>(</a:t>
            </a:r>
            <a:r>
              <a:rPr lang="pl-PL" sz="2200" i="1" dirty="0" smtClean="0"/>
              <a:t>z 1 MWh energii elektrycznej wprowadzonej do sieci będzie można pobrać 0,6 MWh</a:t>
            </a:r>
            <a:r>
              <a:rPr lang="pl-PL" sz="2200" dirty="0" smtClean="0"/>
              <a:t>),</a:t>
            </a:r>
          </a:p>
          <a:p>
            <a:r>
              <a:rPr lang="pl-PL" sz="2200" dirty="0">
                <a:solidFill>
                  <a:srgbClr val="007614"/>
                </a:solidFill>
              </a:rPr>
              <a:t>n</a:t>
            </a:r>
            <a:r>
              <a:rPr lang="pl-PL" sz="2200" dirty="0" smtClean="0">
                <a:solidFill>
                  <a:srgbClr val="007614"/>
                </a:solidFill>
              </a:rPr>
              <a:t>iższe </a:t>
            </a:r>
            <a:r>
              <a:rPr lang="pl-PL" sz="2200" dirty="0">
                <a:solidFill>
                  <a:srgbClr val="007614"/>
                </a:solidFill>
              </a:rPr>
              <a:t>koszty pozyskania energii</a:t>
            </a:r>
            <a:r>
              <a:rPr lang="pl-PL" sz="2200" dirty="0"/>
              <a:t> przez członków spółdzielni energetycznych (</a:t>
            </a:r>
            <a:r>
              <a:rPr lang="pl-PL" sz="2200" i="1" dirty="0" smtClean="0"/>
              <a:t>zwolnienie </a:t>
            </a:r>
            <a:r>
              <a:rPr lang="pl-PL" sz="2200" i="1" dirty="0"/>
              <a:t>z opłaty dystrybucyjnej, opłaty rozliczeniowej, opłaty OZE, opłaty </a:t>
            </a:r>
            <a:r>
              <a:rPr lang="pl-PL" sz="2200" i="1" dirty="0" err="1"/>
              <a:t>mocowej</a:t>
            </a:r>
            <a:r>
              <a:rPr lang="pl-PL" sz="2200" i="1" dirty="0"/>
              <a:t>, opłaty </a:t>
            </a:r>
            <a:r>
              <a:rPr lang="pl-PL" sz="2200" i="1" dirty="0" smtClean="0"/>
              <a:t>kogeneracyjnej),</a:t>
            </a:r>
          </a:p>
          <a:p>
            <a:r>
              <a:rPr lang="pl-PL" sz="2200" dirty="0">
                <a:solidFill>
                  <a:srgbClr val="007614"/>
                </a:solidFill>
              </a:rPr>
              <a:t>z</a:t>
            </a:r>
            <a:r>
              <a:rPr lang="pl-PL" sz="2200" dirty="0" smtClean="0">
                <a:solidFill>
                  <a:srgbClr val="007614"/>
                </a:solidFill>
              </a:rPr>
              <a:t>wolnienie </a:t>
            </a:r>
            <a:r>
              <a:rPr lang="pl-PL" sz="2200" dirty="0">
                <a:solidFill>
                  <a:srgbClr val="007614"/>
                </a:solidFill>
              </a:rPr>
              <a:t>od podatku akcyzowego</a:t>
            </a:r>
            <a:r>
              <a:rPr lang="pl-PL" sz="2200" dirty="0"/>
              <a:t>, pod warunkiem że łączna moc zainstalowana elektryczna wszystkich instalacji odnawialnego źródła energii spółdzielni energetycznej nie przekracza 1 </a:t>
            </a:r>
            <a:r>
              <a:rPr lang="pl-PL" sz="2200" dirty="0" smtClean="0"/>
              <a:t>MW.</a:t>
            </a:r>
            <a:endParaRPr lang="pl-PL" sz="22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67544" y="6237312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7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pl-PL" dirty="0" smtClean="0"/>
              <a:t>Obowiązki spółdzielni energetycznych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smtClean="0">
                <a:solidFill>
                  <a:srgbClr val="007614"/>
                </a:solidFill>
              </a:rPr>
              <a:t>Spółdzielnia energetyczna</a:t>
            </a:r>
            <a:r>
              <a:rPr lang="pl-PL" sz="2200" dirty="0" smtClean="0"/>
              <a:t>, która uzyskała zatwierdzenie w wykazie spółdzielni energetycznych jest zobowiązana: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>
                <a:solidFill>
                  <a:srgbClr val="007614"/>
                </a:solidFill>
              </a:rPr>
              <a:t>p</a:t>
            </a:r>
            <a:r>
              <a:rPr lang="pl-PL" sz="2200" dirty="0" smtClean="0">
                <a:solidFill>
                  <a:srgbClr val="007614"/>
                </a:solidFill>
              </a:rPr>
              <a:t>rowadzić dokumentację </a:t>
            </a:r>
            <a:r>
              <a:rPr lang="pl-PL" sz="2200" dirty="0" smtClean="0"/>
              <a:t>dotyczącą ilości energii (energii elektrycznej, biogazu, biogazu rolniczego, biometanu lub ciepła), wytworzonej i zużytej przez członków spółdzielni energetycznej,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>
                <a:solidFill>
                  <a:srgbClr val="007614"/>
                </a:solidFill>
              </a:rPr>
              <a:t>p</a:t>
            </a:r>
            <a:r>
              <a:rPr lang="pl-PL" sz="2200" dirty="0" smtClean="0">
                <a:solidFill>
                  <a:srgbClr val="007614"/>
                </a:solidFill>
              </a:rPr>
              <a:t>rzekazywać</a:t>
            </a:r>
            <a:r>
              <a:rPr lang="pl-PL" sz="2200" dirty="0" smtClean="0"/>
              <a:t> Dyrektorowi Generalnemu KOWR </a:t>
            </a:r>
            <a:r>
              <a:rPr lang="pl-PL" sz="2200" dirty="0" smtClean="0">
                <a:solidFill>
                  <a:srgbClr val="007614"/>
                </a:solidFill>
              </a:rPr>
              <a:t>sprawozdania roczne</a:t>
            </a:r>
            <a:r>
              <a:rPr lang="pl-PL" sz="2200" dirty="0" smtClean="0"/>
              <a:t> z prowadzonej działalności (</a:t>
            </a:r>
            <a:r>
              <a:rPr lang="pl-PL" sz="2200" i="1" dirty="0" smtClean="0"/>
              <a:t>w terminie 60 dni od dnia zakończenia roku kalendarzowego</a:t>
            </a:r>
            <a:r>
              <a:rPr lang="pl-PL" sz="2200" dirty="0" smtClean="0"/>
              <a:t>),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 smtClean="0">
                <a:solidFill>
                  <a:srgbClr val="007614"/>
                </a:solidFill>
              </a:rPr>
              <a:t>dokonywać</a:t>
            </a:r>
            <a:r>
              <a:rPr lang="pl-PL" sz="2200" dirty="0" smtClean="0"/>
              <a:t> </a:t>
            </a:r>
            <a:r>
              <a:rPr lang="pl-PL" sz="2200" dirty="0" smtClean="0">
                <a:solidFill>
                  <a:srgbClr val="007614"/>
                </a:solidFill>
              </a:rPr>
              <a:t>aktualizacji danych </a:t>
            </a:r>
            <a:r>
              <a:rPr lang="pl-PL" sz="2200" dirty="0" smtClean="0"/>
              <a:t>zawartych we wniosku </a:t>
            </a:r>
            <a:br>
              <a:rPr lang="pl-PL" sz="2200" dirty="0" smtClean="0"/>
            </a:br>
            <a:r>
              <a:rPr lang="pl-PL" sz="2200" dirty="0" smtClean="0"/>
              <a:t>o zmieszczeniu danych w wykazie spółdzielni energetycznej,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>
                <a:solidFill>
                  <a:srgbClr val="007614"/>
                </a:solidFill>
              </a:rPr>
              <a:t>p</a:t>
            </a:r>
            <a:r>
              <a:rPr lang="pl-PL" sz="2200" dirty="0" smtClean="0">
                <a:solidFill>
                  <a:srgbClr val="007614"/>
                </a:solidFill>
              </a:rPr>
              <a:t>oddawać się czynnościom kontrolnym</a:t>
            </a:r>
            <a:r>
              <a:rPr lang="pl-PL" sz="2200" dirty="0" smtClean="0"/>
              <a:t>, przeprowadzanym przez KOWR.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8141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851104" cy="9361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700" dirty="0" smtClean="0"/>
              <a:t>Pozostałe kompetencje KOWR w zakresie spółdzielni energetycznych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16832"/>
            <a:ext cx="5904656" cy="483391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200" dirty="0"/>
              <a:t>Dyrektor Generalny KOWR prowadzi </a:t>
            </a:r>
            <a:r>
              <a:rPr lang="pl-PL" sz="2200" b="1" dirty="0" smtClean="0"/>
              <a:t>działania wspierające rozwój odnawialnych źródeł energii na obszarach wiejskich</a:t>
            </a:r>
            <a:r>
              <a:rPr lang="pl-PL" sz="2200" dirty="0" smtClean="0"/>
              <a:t>, w tym m.in. na temat </a:t>
            </a:r>
            <a:r>
              <a:rPr lang="pl-PL" sz="2200" dirty="0" smtClean="0">
                <a:solidFill>
                  <a:srgbClr val="007614"/>
                </a:solidFill>
              </a:rPr>
              <a:t>spółdzielni energetycznych</a:t>
            </a:r>
            <a:r>
              <a:rPr lang="pl-PL" sz="2200" dirty="0" smtClean="0"/>
              <a:t>, w ramach których </a:t>
            </a:r>
            <a:br>
              <a:rPr lang="pl-PL" sz="2200" dirty="0" smtClean="0"/>
            </a:br>
            <a:r>
              <a:rPr lang="pl-PL" sz="2200" dirty="0" smtClean="0"/>
              <a:t>w latach 2021-2024 zrealizował:</a:t>
            </a:r>
          </a:p>
          <a:p>
            <a:r>
              <a:rPr lang="pl-PL" sz="2200" b="1" dirty="0" smtClean="0"/>
              <a:t>20 szkoleń on-line </a:t>
            </a:r>
            <a:r>
              <a:rPr lang="pl-PL" sz="2200" dirty="0" smtClean="0"/>
              <a:t>dotyczących zakładania </a:t>
            </a:r>
            <a:br>
              <a:rPr lang="pl-PL" sz="2200" dirty="0" smtClean="0"/>
            </a:br>
            <a:r>
              <a:rPr lang="pl-PL" sz="2200" dirty="0" smtClean="0"/>
              <a:t>i funkcjonowania spółdzielni energetycznych,</a:t>
            </a:r>
          </a:p>
          <a:p>
            <a:r>
              <a:rPr lang="pl-PL" sz="2200" b="1" dirty="0" smtClean="0"/>
              <a:t>4 szkolenia stacjonarne</a:t>
            </a:r>
            <a:r>
              <a:rPr lang="pl-PL" sz="2200" dirty="0" smtClean="0"/>
              <a:t> z zakresu spółdzielni energetycznych,</a:t>
            </a:r>
          </a:p>
          <a:p>
            <a:r>
              <a:rPr lang="pl-PL" sz="2200" b="1" dirty="0" smtClean="0"/>
              <a:t>3 filmy animowane </a:t>
            </a:r>
            <a:r>
              <a:rPr lang="pl-PL" sz="2200" dirty="0" smtClean="0"/>
              <a:t>o spółdzielniach energetycznych oraz ich dystrybucję</a:t>
            </a:r>
            <a:r>
              <a:rPr lang="pl-PL" sz="2200" dirty="0"/>
              <a:t>.</a:t>
            </a:r>
            <a:endParaRPr lang="pl-PL" sz="2200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762684"/>
            <a:ext cx="2376955" cy="13312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101" y="4797152"/>
            <a:ext cx="2369538" cy="13312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08" y="3212976"/>
            <a:ext cx="2364255" cy="14666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31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851104" cy="9361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dirty="0"/>
              <a:t>www.energiazrolnictwa.pl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7285979" cy="5070697"/>
          </a:xfrm>
          <a:prstGeom prst="rect">
            <a:avLst/>
          </a:prstGeom>
        </p:spPr>
      </p:pic>
      <p:sp>
        <p:nvSpPr>
          <p:cNvPr id="6" name="Owal 5"/>
          <p:cNvSpPr/>
          <p:nvPr/>
        </p:nvSpPr>
        <p:spPr>
          <a:xfrm>
            <a:off x="5148064" y="1556792"/>
            <a:ext cx="1368152" cy="216024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82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16835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Dziękuję za uwagę</a:t>
            </a:r>
          </a:p>
          <a:p>
            <a:endParaRPr lang="pl-PL" dirty="0"/>
          </a:p>
          <a:p>
            <a:r>
              <a:rPr lang="pl-PL" dirty="0" smtClean="0"/>
              <a:t>Infolinia KOWR</a:t>
            </a:r>
          </a:p>
          <a:p>
            <a:r>
              <a:rPr lang="pl-PL" b="1" dirty="0"/>
              <a:t>t</a:t>
            </a:r>
            <a:r>
              <a:rPr lang="pl-PL" b="1" dirty="0" smtClean="0"/>
              <a:t>el. 22 376 76 76</a:t>
            </a:r>
          </a:p>
          <a:p>
            <a:endParaRPr lang="pl-PL" dirty="0"/>
          </a:p>
          <a:p>
            <a:r>
              <a:rPr lang="pl-PL" dirty="0" smtClean="0"/>
              <a:t>Strona internetowa KOWR</a:t>
            </a:r>
          </a:p>
          <a:p>
            <a:r>
              <a:rPr lang="pl-PL" dirty="0" smtClean="0"/>
              <a:t> </a:t>
            </a:r>
            <a:r>
              <a:rPr lang="pl-PL" b="1" dirty="0"/>
              <a:t>www.gov.pl/web/kowr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5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l-PL" dirty="0"/>
              <a:t>Podstawa prawna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57200" y="1700808"/>
            <a:ext cx="8204448" cy="931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2400" dirty="0" smtClean="0">
                <a:latin typeface="Tw Cen MT" panose="020B0602020104020603" pitchFamily="34" charset="-18"/>
              </a:rPr>
              <a:t>Ustawa z dnia 20 lutego 2015 r. </a:t>
            </a:r>
            <a:br>
              <a:rPr lang="pl-PL" sz="2400" dirty="0" smtClean="0">
                <a:latin typeface="Tw Cen MT" panose="020B0602020104020603" pitchFamily="34" charset="-18"/>
              </a:rPr>
            </a:br>
            <a:r>
              <a:rPr lang="pl-PL" sz="2400" b="1" dirty="0" smtClean="0">
                <a:latin typeface="Tw Cen MT" panose="020B0602020104020603" pitchFamily="34" charset="-18"/>
              </a:rPr>
              <a:t>o odnawialnych źródłach energii </a:t>
            </a:r>
            <a:r>
              <a:rPr lang="pl-PL" i="1" dirty="0" smtClean="0">
                <a:latin typeface="Tw Cen MT" panose="020B0602020104020603" pitchFamily="34" charset="-18"/>
              </a:rPr>
              <a:t>(Dz.U. z 2024 r. poz. 1361, z </a:t>
            </a:r>
            <a:r>
              <a:rPr lang="pl-PL" i="1" dirty="0" err="1" smtClean="0">
                <a:latin typeface="Tw Cen MT" panose="020B0602020104020603" pitchFamily="34" charset="-18"/>
              </a:rPr>
              <a:t>późn</a:t>
            </a:r>
            <a:r>
              <a:rPr lang="pl-PL" i="1" dirty="0" smtClean="0">
                <a:latin typeface="Tw Cen MT" panose="020B0602020104020603" pitchFamily="34" charset="-18"/>
              </a:rPr>
              <a:t>. zm.) </a:t>
            </a:r>
            <a:endParaRPr lang="pl-PL" sz="2400" i="1" dirty="0" smtClean="0">
              <a:latin typeface="Tw Cen MT" panose="020B0602020104020603" pitchFamily="34" charset="-18"/>
            </a:endParaRPr>
          </a:p>
        </p:txBody>
      </p:sp>
      <p:sp>
        <p:nvSpPr>
          <p:cNvPr id="7" name="Strzałka w dół 6"/>
          <p:cNvSpPr/>
          <p:nvPr/>
        </p:nvSpPr>
        <p:spPr>
          <a:xfrm rot="16200000">
            <a:off x="3470630" y="3140968"/>
            <a:ext cx="1276654" cy="1656184"/>
          </a:xfrm>
          <a:prstGeom prst="downArrow">
            <a:avLst/>
          </a:prstGeom>
          <a:noFill/>
          <a:ln>
            <a:solidFill>
              <a:srgbClr val="007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675" y="3506487"/>
            <a:ext cx="3250293" cy="92514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1495601" cy="2088232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3280865" y="3799783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art. 38c – 38o</a:t>
            </a:r>
            <a:endParaRPr lang="pl-PL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618801" y="5451909"/>
            <a:ext cx="8204448" cy="871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pl-PL" sz="2400" dirty="0" smtClean="0">
                <a:latin typeface="Tw Cen MT" panose="020B0602020104020603" pitchFamily="34" charset="-18"/>
              </a:rPr>
              <a:t>Ustawa </a:t>
            </a:r>
            <a:r>
              <a:rPr lang="pl-PL" sz="2400" dirty="0">
                <a:latin typeface="Tw Cen MT" panose="020B0602020104020603" pitchFamily="34" charset="-18"/>
              </a:rPr>
              <a:t>z dnia 16 września 1982 r. </a:t>
            </a:r>
            <a:r>
              <a:rPr lang="pl-PL" sz="2400" b="1" dirty="0">
                <a:latin typeface="Tw Cen MT" panose="020B0602020104020603" pitchFamily="34" charset="-18"/>
              </a:rPr>
              <a:t>Prawo spółdzielcze </a:t>
            </a:r>
            <a:r>
              <a:rPr lang="pl-PL" sz="2400" dirty="0">
                <a:latin typeface="Tw Cen MT" panose="020B0602020104020603" pitchFamily="34" charset="-18"/>
              </a:rPr>
              <a:t>(Dz.U. z </a:t>
            </a:r>
            <a:r>
              <a:rPr lang="pl-PL" sz="2400" dirty="0" smtClean="0">
                <a:latin typeface="Tw Cen MT" panose="020B0602020104020603" pitchFamily="34" charset="-18"/>
              </a:rPr>
              <a:t>2024 </a:t>
            </a:r>
            <a:r>
              <a:rPr lang="pl-PL" sz="2400" dirty="0">
                <a:latin typeface="Tw Cen MT" panose="020B0602020104020603" pitchFamily="34" charset="-18"/>
              </a:rPr>
              <a:t>r. poz. </a:t>
            </a:r>
            <a:r>
              <a:rPr lang="pl-PL" sz="2400" dirty="0" smtClean="0">
                <a:latin typeface="Tw Cen MT" panose="020B0602020104020603" pitchFamily="34" charset="-18"/>
              </a:rPr>
              <a:t>593) </a:t>
            </a:r>
            <a:endParaRPr lang="pl-PL" sz="2400" dirty="0">
              <a:latin typeface="Tw Cen MT" panose="020B0602020104020603" pitchFamily="34" charset="-18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pl-PL" sz="2400" dirty="0">
                <a:latin typeface="Tw Cen MT" panose="020B0602020104020603" pitchFamily="34" charset="-18"/>
              </a:rPr>
              <a:t>Ustawa z dnia 4 października 2018 r. </a:t>
            </a:r>
            <a:r>
              <a:rPr lang="pl-PL" sz="2400" b="1" dirty="0">
                <a:latin typeface="Tw Cen MT" panose="020B0602020104020603" pitchFamily="34" charset="-18"/>
              </a:rPr>
              <a:t>o spółdzielniach rolników </a:t>
            </a:r>
            <a:r>
              <a:rPr lang="pl-PL" sz="2400" dirty="0">
                <a:latin typeface="Tw Cen MT" panose="020B0602020104020603" pitchFamily="34" charset="-18"/>
              </a:rPr>
              <a:t>(Dz.U. z </a:t>
            </a:r>
            <a:r>
              <a:rPr lang="pl-PL" sz="2400" dirty="0" smtClean="0">
                <a:latin typeface="Tw Cen MT" panose="020B0602020104020603" pitchFamily="34" charset="-18"/>
              </a:rPr>
              <a:t>2025 </a:t>
            </a:r>
            <a:r>
              <a:rPr lang="pl-PL" sz="2400" dirty="0">
                <a:latin typeface="Tw Cen MT" panose="020B0602020104020603" pitchFamily="34" charset="-18"/>
              </a:rPr>
              <a:t>r. poz. </a:t>
            </a:r>
            <a:r>
              <a:rPr lang="pl-PL" sz="2400" dirty="0" smtClean="0">
                <a:latin typeface="Tw Cen MT" panose="020B0602020104020603" pitchFamily="34" charset="-18"/>
              </a:rPr>
              <a:t>443) </a:t>
            </a:r>
            <a:endParaRPr lang="pl-PL" sz="2400" dirty="0">
              <a:latin typeface="Tw Cen MT" panose="020B0602020104020603" pitchFamily="34" charset="-18"/>
            </a:endParaRPr>
          </a:p>
          <a:p>
            <a:pPr lvl="0">
              <a:spcBef>
                <a:spcPct val="20000"/>
              </a:spcBef>
              <a:defRPr/>
            </a:pPr>
            <a:r>
              <a:rPr lang="pl-PL" sz="2400" dirty="0">
                <a:latin typeface="Tw Cen MT" panose="020B0602020104020603" pitchFamily="34" charset="-18"/>
              </a:rPr>
              <a:t>Ustawa z dnia 10 kwietnia 1997 r. </a:t>
            </a:r>
            <a:r>
              <a:rPr lang="pl-PL" sz="2400" b="1" dirty="0" smtClean="0">
                <a:latin typeface="Tw Cen MT" panose="020B0602020104020603" pitchFamily="34" charset="-18"/>
              </a:rPr>
              <a:t>Prawo </a:t>
            </a:r>
            <a:r>
              <a:rPr lang="pl-PL" sz="2400" b="1" dirty="0">
                <a:latin typeface="Tw Cen MT" panose="020B0602020104020603" pitchFamily="34" charset="-18"/>
              </a:rPr>
              <a:t>energetyczne </a:t>
            </a:r>
            <a:r>
              <a:rPr lang="pl-PL" sz="2400" dirty="0">
                <a:latin typeface="Tw Cen MT" panose="020B0602020104020603" pitchFamily="34" charset="-18"/>
              </a:rPr>
              <a:t>(Dz.U. z </a:t>
            </a:r>
            <a:r>
              <a:rPr lang="pl-PL" sz="2400" dirty="0" smtClean="0">
                <a:latin typeface="Tw Cen MT" panose="020B0602020104020603" pitchFamily="34" charset="-18"/>
              </a:rPr>
              <a:t>2025 </a:t>
            </a:r>
            <a:r>
              <a:rPr lang="pl-PL" sz="2400" dirty="0">
                <a:latin typeface="Tw Cen MT" panose="020B0602020104020603" pitchFamily="34" charset="-18"/>
              </a:rPr>
              <a:t>r. poz. </a:t>
            </a:r>
            <a:r>
              <a:rPr lang="pl-PL" sz="2400" dirty="0" smtClean="0">
                <a:latin typeface="Tw Cen MT" panose="020B0602020104020603" pitchFamily="34" charset="-18"/>
              </a:rPr>
              <a:t>303)</a:t>
            </a:r>
            <a:endParaRPr lang="pl-PL" sz="2400" i="1" dirty="0" smtClean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347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l-PL" sz="2700" dirty="0" smtClean="0"/>
              <a:t>Definicja spółdzielni energetycznej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5880" y="1628800"/>
            <a:ext cx="8280920" cy="4536504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200" dirty="0"/>
              <a:t>Spółdzielnia w rozumieniu art. 1 § 1 ustawy z dnia 16 września 1982 r. – Prawo spółdzielcze </a:t>
            </a:r>
            <a:r>
              <a:rPr lang="pl-PL" sz="2200" b="1" dirty="0"/>
              <a:t>albo</a:t>
            </a:r>
            <a:r>
              <a:rPr lang="pl-PL" sz="2200" dirty="0"/>
              <a:t> spółdzielnia rolników </a:t>
            </a:r>
            <a:r>
              <a:rPr lang="pl-PL" sz="2200" dirty="0" smtClean="0"/>
              <a:t>w </a:t>
            </a:r>
            <a:r>
              <a:rPr lang="pl-PL" sz="2200" dirty="0"/>
              <a:t>rozumieniu art. 4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ust</a:t>
            </a:r>
            <a:r>
              <a:rPr lang="pl-PL" sz="2200" dirty="0"/>
              <a:t>. 1 ustawy </a:t>
            </a:r>
            <a:r>
              <a:rPr lang="pl-PL" sz="2200" dirty="0" smtClean="0"/>
              <a:t>z </a:t>
            </a:r>
            <a:r>
              <a:rPr lang="pl-PL" sz="2200" dirty="0"/>
              <a:t>dnia 4 października 2018 r. </a:t>
            </a:r>
            <a:r>
              <a:rPr lang="pl-PL" sz="2200" dirty="0" smtClean="0"/>
              <a:t>o </a:t>
            </a:r>
            <a:r>
              <a:rPr lang="pl-PL" sz="2200" dirty="0"/>
              <a:t>spółdzielniach rolników, których przedmiotem działalności </a:t>
            </a:r>
            <a:r>
              <a:rPr lang="pl-PL" sz="2200" dirty="0" smtClean="0"/>
              <a:t>jest:</a:t>
            </a:r>
          </a:p>
          <a:p>
            <a:pPr algn="just">
              <a:spcAft>
                <a:spcPts val="600"/>
              </a:spcAft>
            </a:pPr>
            <a:r>
              <a:rPr lang="pl-PL" sz="2200" b="1" dirty="0" smtClean="0">
                <a:solidFill>
                  <a:srgbClr val="007614"/>
                </a:solidFill>
              </a:rPr>
              <a:t>wytwarzanie</a:t>
            </a:r>
            <a:r>
              <a:rPr lang="pl-PL" sz="2200" dirty="0" smtClean="0"/>
              <a:t> </a:t>
            </a:r>
            <a:r>
              <a:rPr lang="pl-PL" sz="2200" dirty="0"/>
              <a:t>energii elektrycznej lub biogazu, lub biogazu rolniczego, lub biometanu, lub ciepła w instalacjach odnawialnego źródła energii, </a:t>
            </a:r>
            <a:endParaRPr lang="pl-PL" sz="2200" dirty="0" smtClean="0"/>
          </a:p>
          <a:p>
            <a:pPr algn="just">
              <a:spcAft>
                <a:spcPts val="600"/>
              </a:spcAft>
            </a:pPr>
            <a:r>
              <a:rPr lang="pl-PL" sz="2200" b="1" dirty="0" smtClean="0">
                <a:solidFill>
                  <a:srgbClr val="007614"/>
                </a:solidFill>
              </a:rPr>
              <a:t>obrót</a:t>
            </a:r>
            <a:r>
              <a:rPr lang="pl-PL" sz="2200" b="1" dirty="0" smtClean="0"/>
              <a:t> </a:t>
            </a:r>
            <a:r>
              <a:rPr lang="pl-PL" sz="2200" dirty="0"/>
              <a:t>nimi lub </a:t>
            </a:r>
            <a:endParaRPr lang="pl-PL" sz="2200" dirty="0" smtClean="0"/>
          </a:p>
          <a:p>
            <a:pPr algn="just">
              <a:spcAft>
                <a:spcPts val="600"/>
              </a:spcAft>
            </a:pPr>
            <a:r>
              <a:rPr lang="pl-PL" sz="2200" dirty="0" smtClean="0"/>
              <a:t>ich </a:t>
            </a:r>
            <a:r>
              <a:rPr lang="pl-PL" sz="2200" b="1" dirty="0">
                <a:solidFill>
                  <a:srgbClr val="007614"/>
                </a:solidFill>
              </a:rPr>
              <a:t>magazynowanie</a:t>
            </a:r>
            <a:r>
              <a:rPr lang="pl-PL" sz="2200" dirty="0"/>
              <a:t>, </a:t>
            </a:r>
            <a:endParaRPr lang="pl-PL" sz="2200" dirty="0" smtClean="0"/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200" dirty="0" smtClean="0"/>
              <a:t>dokonywane </a:t>
            </a:r>
            <a:r>
              <a:rPr lang="pl-PL" sz="2200" dirty="0"/>
              <a:t>w ramach działalności prowadzonej </a:t>
            </a:r>
            <a:r>
              <a:rPr lang="pl-PL" sz="2200" u="sng" dirty="0"/>
              <a:t>wyłącznie na rzecz tych spółdzielni oraz ich członków</a:t>
            </a:r>
            <a:r>
              <a:rPr lang="pl-PL" sz="2200" dirty="0" smtClean="0"/>
              <a:t>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1628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310294"/>
            <a:ext cx="6779096" cy="89183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Obszar działalności spółdzielni energetycznej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100" y="3778804"/>
            <a:ext cx="2548180" cy="2520208"/>
          </a:xfrm>
          <a:prstGeom prst="rect">
            <a:avLst/>
          </a:prstGeom>
        </p:spPr>
      </p:pic>
      <p:sp>
        <p:nvSpPr>
          <p:cNvPr id="14" name="pole tekstowe 10"/>
          <p:cNvSpPr txBox="1"/>
          <p:nvPr/>
        </p:nvSpPr>
        <p:spPr>
          <a:xfrm>
            <a:off x="311250" y="1556792"/>
            <a:ext cx="4788024" cy="411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Tw Cen MT" panose="020B0602020104020603" pitchFamily="34" charset="-18"/>
              </a:rPr>
              <a:t>T</a:t>
            </a:r>
            <a:r>
              <a:rPr lang="pl-PL" sz="2000" dirty="0" smtClean="0">
                <a:latin typeface="Tw Cen MT" panose="020B0602020104020603" pitchFamily="34" charset="-18"/>
              </a:rPr>
              <a:t>eren </a:t>
            </a:r>
            <a:r>
              <a:rPr lang="pl-PL" sz="2000" b="1" dirty="0" smtClean="0">
                <a:latin typeface="Tw Cen MT" panose="020B0602020104020603" pitchFamily="34" charset="-18"/>
              </a:rPr>
              <a:t>gminy wiejskiej</a:t>
            </a:r>
            <a:r>
              <a:rPr lang="pl-PL" sz="2000" dirty="0" smtClean="0">
                <a:latin typeface="Tw Cen MT" panose="020B0602020104020603" pitchFamily="34" charset="-18"/>
              </a:rPr>
              <a:t> lub </a:t>
            </a:r>
            <a:r>
              <a:rPr lang="pl-PL" sz="2000" b="1" dirty="0" smtClean="0">
                <a:latin typeface="Tw Cen MT" panose="020B0602020104020603" pitchFamily="34" charset="-18"/>
              </a:rPr>
              <a:t>gminy miejsko-wiejskiej</a:t>
            </a:r>
            <a:r>
              <a:rPr lang="pl-PL" sz="2000" dirty="0" smtClean="0">
                <a:latin typeface="Tw Cen MT" panose="020B0602020104020603" pitchFamily="34" charset="-18"/>
              </a:rPr>
              <a:t>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w Cen MT" panose="020B0602020104020603" pitchFamily="34" charset="-18"/>
              </a:rPr>
              <a:t>Obszar </a:t>
            </a:r>
            <a:r>
              <a:rPr lang="pl-PL" sz="2000" dirty="0" smtClean="0">
                <a:solidFill>
                  <a:srgbClr val="007614"/>
                </a:solidFill>
                <a:latin typeface="Tw Cen MT" panose="020B0602020104020603" pitchFamily="34" charset="-18"/>
              </a:rPr>
              <a:t>nie więcej niż </a:t>
            </a:r>
            <a:r>
              <a:rPr lang="pl-PL" sz="2000" b="1" dirty="0" smtClean="0">
                <a:solidFill>
                  <a:srgbClr val="007614"/>
                </a:solidFill>
                <a:latin typeface="Tw Cen MT" panose="020B0602020104020603" pitchFamily="34" charset="-18"/>
              </a:rPr>
              <a:t>3 gmin</a:t>
            </a:r>
            <a:r>
              <a:rPr lang="pl-PL" sz="2000" b="1" dirty="0" smtClean="0">
                <a:latin typeface="Tw Cen MT" panose="020B0602020104020603" pitchFamily="34" charset="-18"/>
              </a:rPr>
              <a:t> </a:t>
            </a:r>
            <a:r>
              <a:rPr lang="pl-PL" sz="2000" dirty="0" smtClean="0">
                <a:latin typeface="Tw Cen MT" panose="020B0602020104020603" pitchFamily="34" charset="-18"/>
              </a:rPr>
              <a:t>wiejskich lub miejsko-wiejskich bezpośrednio sąsiadujących ze sobą.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w Cen MT" panose="020B0602020104020603" pitchFamily="34" charset="-18"/>
              </a:rPr>
              <a:t>Obszar </a:t>
            </a:r>
            <a:r>
              <a:rPr lang="pl-PL" sz="2000" dirty="0">
                <a:latin typeface="Tw Cen MT" panose="020B0602020104020603" pitchFamily="34" charset="-18"/>
              </a:rPr>
              <a:t>jednego operatora systemu </a:t>
            </a:r>
            <a:r>
              <a:rPr lang="pl-PL" sz="2000" dirty="0" smtClean="0">
                <a:latin typeface="Tw Cen MT" panose="020B0602020104020603" pitchFamily="34" charset="-18"/>
              </a:rPr>
              <a:t>dystrybucyjnego elektroenergetycznego</a:t>
            </a:r>
            <a:r>
              <a:rPr lang="pl-PL" sz="2000" dirty="0">
                <a:latin typeface="Tw Cen MT" panose="020B0602020104020603" pitchFamily="34" charset="-18"/>
              </a:rPr>
              <a:t>, sieci dystrybucyjnej gazowej lub </a:t>
            </a:r>
            <a:r>
              <a:rPr lang="pl-PL" sz="2000" dirty="0" smtClean="0">
                <a:latin typeface="Tw Cen MT" panose="020B0602020104020603" pitchFamily="34" charset="-18"/>
              </a:rPr>
              <a:t>ciepłowniczej.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w Cen MT" panose="020B0602020104020603" pitchFamily="34" charset="-18"/>
              </a:rPr>
              <a:t>Jeden sprzedawca energii elektrycznej dla wszystkich członków spółdzielni energetycznej.</a:t>
            </a:r>
            <a:endParaRPr lang="pl-PL" sz="2000" dirty="0">
              <a:latin typeface="Tw Cen MT" panose="020B0602020104020603" pitchFamily="34" charset="-18"/>
            </a:endParaRPr>
          </a:p>
        </p:txBody>
      </p:sp>
      <p:grpSp>
        <p:nvGrpSpPr>
          <p:cNvPr id="32" name="Grupa 31"/>
          <p:cNvGrpSpPr/>
          <p:nvPr/>
        </p:nvGrpSpPr>
        <p:grpSpPr>
          <a:xfrm>
            <a:off x="5205416" y="3864030"/>
            <a:ext cx="2274804" cy="2319045"/>
            <a:chOff x="1310736" y="3118624"/>
            <a:chExt cx="2403218" cy="2454484"/>
          </a:xfrm>
        </p:grpSpPr>
        <p:sp>
          <p:nvSpPr>
            <p:cNvPr id="33" name="Dowolny kształt 32" descr="Mała siatka"/>
            <p:cNvSpPr>
              <a:spLocks/>
            </p:cNvSpPr>
            <p:nvPr/>
          </p:nvSpPr>
          <p:spPr bwMode="auto">
            <a:xfrm>
              <a:off x="2068024" y="3118624"/>
              <a:ext cx="1574034" cy="1323909"/>
            </a:xfrm>
            <a:custGeom>
              <a:avLst/>
              <a:gdLst>
                <a:gd name="T0" fmla="*/ 1168 w 1700"/>
                <a:gd name="T1" fmla="*/ 1584 h 1681"/>
                <a:gd name="T2" fmla="*/ 1226 w 1700"/>
                <a:gd name="T3" fmla="*/ 1486 h 1681"/>
                <a:gd name="T4" fmla="*/ 1311 w 1700"/>
                <a:gd name="T5" fmla="*/ 1538 h 1681"/>
                <a:gd name="T6" fmla="*/ 1278 w 1700"/>
                <a:gd name="T7" fmla="*/ 1409 h 1681"/>
                <a:gd name="T8" fmla="*/ 1440 w 1700"/>
                <a:gd name="T9" fmla="*/ 1279 h 1681"/>
                <a:gd name="T10" fmla="*/ 1518 w 1700"/>
                <a:gd name="T11" fmla="*/ 1240 h 1681"/>
                <a:gd name="T12" fmla="*/ 1551 w 1700"/>
                <a:gd name="T13" fmla="*/ 1156 h 1681"/>
                <a:gd name="T14" fmla="*/ 1622 w 1700"/>
                <a:gd name="T15" fmla="*/ 1045 h 1681"/>
                <a:gd name="T16" fmla="*/ 1577 w 1700"/>
                <a:gd name="T17" fmla="*/ 961 h 1681"/>
                <a:gd name="T18" fmla="*/ 1544 w 1700"/>
                <a:gd name="T19" fmla="*/ 799 h 1681"/>
                <a:gd name="T20" fmla="*/ 1648 w 1700"/>
                <a:gd name="T21" fmla="*/ 812 h 1681"/>
                <a:gd name="T22" fmla="*/ 1700 w 1700"/>
                <a:gd name="T23" fmla="*/ 760 h 1681"/>
                <a:gd name="T24" fmla="*/ 1655 w 1700"/>
                <a:gd name="T25" fmla="*/ 584 h 1681"/>
                <a:gd name="T26" fmla="*/ 1603 w 1700"/>
                <a:gd name="T27" fmla="*/ 546 h 1681"/>
                <a:gd name="T28" fmla="*/ 1479 w 1700"/>
                <a:gd name="T29" fmla="*/ 507 h 1681"/>
                <a:gd name="T30" fmla="*/ 1440 w 1700"/>
                <a:gd name="T31" fmla="*/ 396 h 1681"/>
                <a:gd name="T32" fmla="*/ 1337 w 1700"/>
                <a:gd name="T33" fmla="*/ 254 h 1681"/>
                <a:gd name="T34" fmla="*/ 1239 w 1700"/>
                <a:gd name="T35" fmla="*/ 85 h 1681"/>
                <a:gd name="T36" fmla="*/ 1135 w 1700"/>
                <a:gd name="T37" fmla="*/ 130 h 1681"/>
                <a:gd name="T38" fmla="*/ 1051 w 1700"/>
                <a:gd name="T39" fmla="*/ 150 h 1681"/>
                <a:gd name="T40" fmla="*/ 999 w 1700"/>
                <a:gd name="T41" fmla="*/ 111 h 1681"/>
                <a:gd name="T42" fmla="*/ 792 w 1700"/>
                <a:gd name="T43" fmla="*/ 0 h 1681"/>
                <a:gd name="T44" fmla="*/ 636 w 1700"/>
                <a:gd name="T45" fmla="*/ 59 h 1681"/>
                <a:gd name="T46" fmla="*/ 688 w 1700"/>
                <a:gd name="T47" fmla="*/ 156 h 1681"/>
                <a:gd name="T48" fmla="*/ 610 w 1700"/>
                <a:gd name="T49" fmla="*/ 195 h 1681"/>
                <a:gd name="T50" fmla="*/ 584 w 1700"/>
                <a:gd name="T51" fmla="*/ 299 h 1681"/>
                <a:gd name="T52" fmla="*/ 454 w 1700"/>
                <a:gd name="T53" fmla="*/ 325 h 1681"/>
                <a:gd name="T54" fmla="*/ 422 w 1700"/>
                <a:gd name="T55" fmla="*/ 403 h 1681"/>
                <a:gd name="T56" fmla="*/ 415 w 1700"/>
                <a:gd name="T57" fmla="*/ 591 h 1681"/>
                <a:gd name="T58" fmla="*/ 298 w 1700"/>
                <a:gd name="T59" fmla="*/ 597 h 1681"/>
                <a:gd name="T60" fmla="*/ 188 w 1700"/>
                <a:gd name="T61" fmla="*/ 864 h 1681"/>
                <a:gd name="T62" fmla="*/ 195 w 1700"/>
                <a:gd name="T63" fmla="*/ 1039 h 1681"/>
                <a:gd name="T64" fmla="*/ 110 w 1700"/>
                <a:gd name="T65" fmla="*/ 1039 h 1681"/>
                <a:gd name="T66" fmla="*/ 58 w 1700"/>
                <a:gd name="T67" fmla="*/ 1233 h 1681"/>
                <a:gd name="T68" fmla="*/ 221 w 1700"/>
                <a:gd name="T69" fmla="*/ 1376 h 1681"/>
                <a:gd name="T70" fmla="*/ 311 w 1700"/>
                <a:gd name="T71" fmla="*/ 1357 h 1681"/>
                <a:gd name="T72" fmla="*/ 344 w 1700"/>
                <a:gd name="T73" fmla="*/ 1435 h 1681"/>
                <a:gd name="T74" fmla="*/ 564 w 1700"/>
                <a:gd name="T75" fmla="*/ 1415 h 1681"/>
                <a:gd name="T76" fmla="*/ 798 w 1700"/>
                <a:gd name="T77" fmla="*/ 1454 h 1681"/>
                <a:gd name="T78" fmla="*/ 934 w 1700"/>
                <a:gd name="T79" fmla="*/ 1629 h 1681"/>
                <a:gd name="T80" fmla="*/ 993 w 1700"/>
                <a:gd name="T81" fmla="*/ 1603 h 1681"/>
                <a:gd name="T82" fmla="*/ 1071 w 1700"/>
                <a:gd name="T83" fmla="*/ 1681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00" h="1681">
                  <a:moveTo>
                    <a:pt x="1129" y="1662"/>
                  </a:moveTo>
                  <a:lnTo>
                    <a:pt x="1168" y="1584"/>
                  </a:lnTo>
                  <a:lnTo>
                    <a:pt x="1187" y="1486"/>
                  </a:lnTo>
                  <a:lnTo>
                    <a:pt x="1226" y="1486"/>
                  </a:lnTo>
                  <a:lnTo>
                    <a:pt x="1265" y="1538"/>
                  </a:lnTo>
                  <a:lnTo>
                    <a:pt x="1311" y="1538"/>
                  </a:lnTo>
                  <a:lnTo>
                    <a:pt x="1311" y="1454"/>
                  </a:lnTo>
                  <a:lnTo>
                    <a:pt x="1278" y="1409"/>
                  </a:lnTo>
                  <a:lnTo>
                    <a:pt x="1285" y="1305"/>
                  </a:lnTo>
                  <a:lnTo>
                    <a:pt x="1440" y="1279"/>
                  </a:lnTo>
                  <a:lnTo>
                    <a:pt x="1447" y="1233"/>
                  </a:lnTo>
                  <a:lnTo>
                    <a:pt x="1518" y="1240"/>
                  </a:lnTo>
                  <a:lnTo>
                    <a:pt x="1518" y="1175"/>
                  </a:lnTo>
                  <a:lnTo>
                    <a:pt x="1551" y="1156"/>
                  </a:lnTo>
                  <a:lnTo>
                    <a:pt x="1544" y="1117"/>
                  </a:lnTo>
                  <a:lnTo>
                    <a:pt x="1622" y="1045"/>
                  </a:lnTo>
                  <a:lnTo>
                    <a:pt x="1629" y="974"/>
                  </a:lnTo>
                  <a:lnTo>
                    <a:pt x="1577" y="961"/>
                  </a:lnTo>
                  <a:lnTo>
                    <a:pt x="1570" y="889"/>
                  </a:lnTo>
                  <a:lnTo>
                    <a:pt x="1544" y="799"/>
                  </a:lnTo>
                  <a:lnTo>
                    <a:pt x="1609" y="792"/>
                  </a:lnTo>
                  <a:lnTo>
                    <a:pt x="1648" y="812"/>
                  </a:lnTo>
                  <a:lnTo>
                    <a:pt x="1687" y="799"/>
                  </a:lnTo>
                  <a:lnTo>
                    <a:pt x="1700" y="760"/>
                  </a:lnTo>
                  <a:lnTo>
                    <a:pt x="1655" y="708"/>
                  </a:lnTo>
                  <a:lnTo>
                    <a:pt x="1655" y="584"/>
                  </a:lnTo>
                  <a:lnTo>
                    <a:pt x="1642" y="559"/>
                  </a:lnTo>
                  <a:lnTo>
                    <a:pt x="1603" y="546"/>
                  </a:lnTo>
                  <a:lnTo>
                    <a:pt x="1583" y="500"/>
                  </a:lnTo>
                  <a:lnTo>
                    <a:pt x="1479" y="507"/>
                  </a:lnTo>
                  <a:lnTo>
                    <a:pt x="1453" y="487"/>
                  </a:lnTo>
                  <a:lnTo>
                    <a:pt x="1440" y="396"/>
                  </a:lnTo>
                  <a:lnTo>
                    <a:pt x="1453" y="312"/>
                  </a:lnTo>
                  <a:lnTo>
                    <a:pt x="1337" y="254"/>
                  </a:lnTo>
                  <a:lnTo>
                    <a:pt x="1330" y="163"/>
                  </a:lnTo>
                  <a:lnTo>
                    <a:pt x="1239" y="85"/>
                  </a:lnTo>
                  <a:lnTo>
                    <a:pt x="1194" y="111"/>
                  </a:lnTo>
                  <a:lnTo>
                    <a:pt x="1135" y="130"/>
                  </a:lnTo>
                  <a:lnTo>
                    <a:pt x="1090" y="124"/>
                  </a:lnTo>
                  <a:lnTo>
                    <a:pt x="1051" y="150"/>
                  </a:lnTo>
                  <a:lnTo>
                    <a:pt x="1025" y="111"/>
                  </a:lnTo>
                  <a:lnTo>
                    <a:pt x="999" y="111"/>
                  </a:lnTo>
                  <a:lnTo>
                    <a:pt x="934" y="39"/>
                  </a:lnTo>
                  <a:lnTo>
                    <a:pt x="792" y="0"/>
                  </a:lnTo>
                  <a:lnTo>
                    <a:pt x="733" y="46"/>
                  </a:lnTo>
                  <a:lnTo>
                    <a:pt x="636" y="59"/>
                  </a:lnTo>
                  <a:lnTo>
                    <a:pt x="649" y="111"/>
                  </a:lnTo>
                  <a:lnTo>
                    <a:pt x="688" y="156"/>
                  </a:lnTo>
                  <a:lnTo>
                    <a:pt x="675" y="195"/>
                  </a:lnTo>
                  <a:lnTo>
                    <a:pt x="610" y="195"/>
                  </a:lnTo>
                  <a:lnTo>
                    <a:pt x="564" y="228"/>
                  </a:lnTo>
                  <a:lnTo>
                    <a:pt x="584" y="299"/>
                  </a:lnTo>
                  <a:lnTo>
                    <a:pt x="532" y="331"/>
                  </a:lnTo>
                  <a:lnTo>
                    <a:pt x="454" y="325"/>
                  </a:lnTo>
                  <a:lnTo>
                    <a:pt x="428" y="338"/>
                  </a:lnTo>
                  <a:lnTo>
                    <a:pt x="422" y="403"/>
                  </a:lnTo>
                  <a:lnTo>
                    <a:pt x="454" y="494"/>
                  </a:lnTo>
                  <a:lnTo>
                    <a:pt x="415" y="591"/>
                  </a:lnTo>
                  <a:lnTo>
                    <a:pt x="383" y="610"/>
                  </a:lnTo>
                  <a:lnTo>
                    <a:pt x="298" y="597"/>
                  </a:lnTo>
                  <a:lnTo>
                    <a:pt x="240" y="623"/>
                  </a:lnTo>
                  <a:lnTo>
                    <a:pt x="188" y="864"/>
                  </a:lnTo>
                  <a:lnTo>
                    <a:pt x="195" y="909"/>
                  </a:lnTo>
                  <a:lnTo>
                    <a:pt x="195" y="1039"/>
                  </a:lnTo>
                  <a:lnTo>
                    <a:pt x="162" y="1058"/>
                  </a:lnTo>
                  <a:lnTo>
                    <a:pt x="110" y="1039"/>
                  </a:lnTo>
                  <a:lnTo>
                    <a:pt x="0" y="1143"/>
                  </a:lnTo>
                  <a:lnTo>
                    <a:pt x="58" y="1233"/>
                  </a:lnTo>
                  <a:lnTo>
                    <a:pt x="52" y="1344"/>
                  </a:lnTo>
                  <a:lnTo>
                    <a:pt x="221" y="1376"/>
                  </a:lnTo>
                  <a:lnTo>
                    <a:pt x="253" y="1409"/>
                  </a:lnTo>
                  <a:lnTo>
                    <a:pt x="311" y="1357"/>
                  </a:lnTo>
                  <a:lnTo>
                    <a:pt x="337" y="1383"/>
                  </a:lnTo>
                  <a:lnTo>
                    <a:pt x="344" y="1435"/>
                  </a:lnTo>
                  <a:lnTo>
                    <a:pt x="383" y="1441"/>
                  </a:lnTo>
                  <a:lnTo>
                    <a:pt x="564" y="1415"/>
                  </a:lnTo>
                  <a:lnTo>
                    <a:pt x="733" y="1493"/>
                  </a:lnTo>
                  <a:lnTo>
                    <a:pt x="798" y="1454"/>
                  </a:lnTo>
                  <a:lnTo>
                    <a:pt x="921" y="1564"/>
                  </a:lnTo>
                  <a:lnTo>
                    <a:pt x="934" y="1629"/>
                  </a:lnTo>
                  <a:lnTo>
                    <a:pt x="960" y="1636"/>
                  </a:lnTo>
                  <a:lnTo>
                    <a:pt x="993" y="1603"/>
                  </a:lnTo>
                  <a:lnTo>
                    <a:pt x="1058" y="1649"/>
                  </a:lnTo>
                  <a:lnTo>
                    <a:pt x="1071" y="1681"/>
                  </a:lnTo>
                  <a:lnTo>
                    <a:pt x="1129" y="1662"/>
                  </a:lnTo>
                  <a:close/>
                </a:path>
              </a:pathLst>
            </a:custGeom>
            <a:solidFill>
              <a:schemeClr val="bg1"/>
            </a:solidFill>
            <a:ln w="825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34" name="Dowolny kształt 33"/>
            <p:cNvSpPr>
              <a:spLocks/>
            </p:cNvSpPr>
            <p:nvPr/>
          </p:nvSpPr>
          <p:spPr bwMode="auto">
            <a:xfrm>
              <a:off x="1667020" y="3858501"/>
              <a:ext cx="1143814" cy="941940"/>
            </a:xfrm>
            <a:custGeom>
              <a:avLst/>
              <a:gdLst>
                <a:gd name="T0" fmla="*/ 753 w 1162"/>
                <a:gd name="T1" fmla="*/ 1239 h 1311"/>
                <a:gd name="T2" fmla="*/ 766 w 1162"/>
                <a:gd name="T3" fmla="*/ 1103 h 1311"/>
                <a:gd name="T4" fmla="*/ 896 w 1162"/>
                <a:gd name="T5" fmla="*/ 1051 h 1311"/>
                <a:gd name="T6" fmla="*/ 980 w 1162"/>
                <a:gd name="T7" fmla="*/ 973 h 1311"/>
                <a:gd name="T8" fmla="*/ 961 w 1162"/>
                <a:gd name="T9" fmla="*/ 791 h 1311"/>
                <a:gd name="T10" fmla="*/ 1013 w 1162"/>
                <a:gd name="T11" fmla="*/ 778 h 1311"/>
                <a:gd name="T12" fmla="*/ 1019 w 1162"/>
                <a:gd name="T13" fmla="*/ 714 h 1311"/>
                <a:gd name="T14" fmla="*/ 1097 w 1162"/>
                <a:gd name="T15" fmla="*/ 707 h 1311"/>
                <a:gd name="T16" fmla="*/ 1110 w 1162"/>
                <a:gd name="T17" fmla="*/ 649 h 1311"/>
                <a:gd name="T18" fmla="*/ 1058 w 1162"/>
                <a:gd name="T19" fmla="*/ 577 h 1311"/>
                <a:gd name="T20" fmla="*/ 1051 w 1162"/>
                <a:gd name="T21" fmla="*/ 532 h 1311"/>
                <a:gd name="T22" fmla="*/ 1103 w 1162"/>
                <a:gd name="T23" fmla="*/ 480 h 1311"/>
                <a:gd name="T24" fmla="*/ 1077 w 1162"/>
                <a:gd name="T25" fmla="*/ 428 h 1311"/>
                <a:gd name="T26" fmla="*/ 1142 w 1162"/>
                <a:gd name="T27" fmla="*/ 337 h 1311"/>
                <a:gd name="T28" fmla="*/ 1142 w 1162"/>
                <a:gd name="T29" fmla="*/ 279 h 1311"/>
                <a:gd name="T30" fmla="*/ 1162 w 1162"/>
                <a:gd name="T31" fmla="*/ 233 h 1311"/>
                <a:gd name="T32" fmla="*/ 1162 w 1162"/>
                <a:gd name="T33" fmla="*/ 136 h 1311"/>
                <a:gd name="T34" fmla="*/ 1123 w 1162"/>
                <a:gd name="T35" fmla="*/ 130 h 1311"/>
                <a:gd name="T36" fmla="*/ 1116 w 1162"/>
                <a:gd name="T37" fmla="*/ 78 h 1311"/>
                <a:gd name="T38" fmla="*/ 1090 w 1162"/>
                <a:gd name="T39" fmla="*/ 58 h 1311"/>
                <a:gd name="T40" fmla="*/ 1032 w 1162"/>
                <a:gd name="T41" fmla="*/ 104 h 1311"/>
                <a:gd name="T42" fmla="*/ 1000 w 1162"/>
                <a:gd name="T43" fmla="*/ 71 h 1311"/>
                <a:gd name="T44" fmla="*/ 831 w 1162"/>
                <a:gd name="T45" fmla="*/ 39 h 1311"/>
                <a:gd name="T46" fmla="*/ 766 w 1162"/>
                <a:gd name="T47" fmla="*/ 78 h 1311"/>
                <a:gd name="T48" fmla="*/ 643 w 1162"/>
                <a:gd name="T49" fmla="*/ 91 h 1311"/>
                <a:gd name="T50" fmla="*/ 617 w 1162"/>
                <a:gd name="T51" fmla="*/ 58 h 1311"/>
                <a:gd name="T52" fmla="*/ 617 w 1162"/>
                <a:gd name="T53" fmla="*/ 6 h 1311"/>
                <a:gd name="T54" fmla="*/ 571 w 1162"/>
                <a:gd name="T55" fmla="*/ 0 h 1311"/>
                <a:gd name="T56" fmla="*/ 519 w 1162"/>
                <a:gd name="T57" fmla="*/ 19 h 1311"/>
                <a:gd name="T58" fmla="*/ 416 w 1162"/>
                <a:gd name="T59" fmla="*/ 26 h 1311"/>
                <a:gd name="T60" fmla="*/ 435 w 1162"/>
                <a:gd name="T61" fmla="*/ 136 h 1311"/>
                <a:gd name="T62" fmla="*/ 409 w 1162"/>
                <a:gd name="T63" fmla="*/ 201 h 1311"/>
                <a:gd name="T64" fmla="*/ 279 w 1162"/>
                <a:gd name="T65" fmla="*/ 337 h 1311"/>
                <a:gd name="T66" fmla="*/ 201 w 1162"/>
                <a:gd name="T67" fmla="*/ 525 h 1311"/>
                <a:gd name="T68" fmla="*/ 214 w 1162"/>
                <a:gd name="T69" fmla="*/ 655 h 1311"/>
                <a:gd name="T70" fmla="*/ 169 w 1162"/>
                <a:gd name="T71" fmla="*/ 701 h 1311"/>
                <a:gd name="T72" fmla="*/ 111 w 1162"/>
                <a:gd name="T73" fmla="*/ 694 h 1311"/>
                <a:gd name="T74" fmla="*/ 98 w 1162"/>
                <a:gd name="T75" fmla="*/ 759 h 1311"/>
                <a:gd name="T76" fmla="*/ 33 w 1162"/>
                <a:gd name="T77" fmla="*/ 765 h 1311"/>
                <a:gd name="T78" fmla="*/ 0 w 1162"/>
                <a:gd name="T79" fmla="*/ 804 h 1311"/>
                <a:gd name="T80" fmla="*/ 117 w 1162"/>
                <a:gd name="T81" fmla="*/ 850 h 1311"/>
                <a:gd name="T82" fmla="*/ 273 w 1162"/>
                <a:gd name="T83" fmla="*/ 934 h 1311"/>
                <a:gd name="T84" fmla="*/ 318 w 1162"/>
                <a:gd name="T85" fmla="*/ 1006 h 1311"/>
                <a:gd name="T86" fmla="*/ 480 w 1162"/>
                <a:gd name="T87" fmla="*/ 993 h 1311"/>
                <a:gd name="T88" fmla="*/ 500 w 1162"/>
                <a:gd name="T89" fmla="*/ 928 h 1311"/>
                <a:gd name="T90" fmla="*/ 532 w 1162"/>
                <a:gd name="T91" fmla="*/ 941 h 1311"/>
                <a:gd name="T92" fmla="*/ 532 w 1162"/>
                <a:gd name="T93" fmla="*/ 986 h 1311"/>
                <a:gd name="T94" fmla="*/ 552 w 1162"/>
                <a:gd name="T95" fmla="*/ 1032 h 1311"/>
                <a:gd name="T96" fmla="*/ 506 w 1162"/>
                <a:gd name="T97" fmla="*/ 1090 h 1311"/>
                <a:gd name="T98" fmla="*/ 455 w 1162"/>
                <a:gd name="T99" fmla="*/ 1109 h 1311"/>
                <a:gd name="T100" fmla="*/ 487 w 1162"/>
                <a:gd name="T101" fmla="*/ 1161 h 1311"/>
                <a:gd name="T102" fmla="*/ 532 w 1162"/>
                <a:gd name="T103" fmla="*/ 1168 h 1311"/>
                <a:gd name="T104" fmla="*/ 571 w 1162"/>
                <a:gd name="T105" fmla="*/ 1285 h 1311"/>
                <a:gd name="T106" fmla="*/ 662 w 1162"/>
                <a:gd name="T107" fmla="*/ 1311 h 1311"/>
                <a:gd name="T108" fmla="*/ 675 w 1162"/>
                <a:gd name="T109" fmla="*/ 1285 h 1311"/>
                <a:gd name="T110" fmla="*/ 753 w 1162"/>
                <a:gd name="T111" fmla="*/ 1239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62" h="1311">
                  <a:moveTo>
                    <a:pt x="753" y="1239"/>
                  </a:moveTo>
                  <a:lnTo>
                    <a:pt x="766" y="1103"/>
                  </a:lnTo>
                  <a:lnTo>
                    <a:pt x="896" y="1051"/>
                  </a:lnTo>
                  <a:lnTo>
                    <a:pt x="980" y="973"/>
                  </a:lnTo>
                  <a:lnTo>
                    <a:pt x="961" y="791"/>
                  </a:lnTo>
                  <a:lnTo>
                    <a:pt x="1013" y="778"/>
                  </a:lnTo>
                  <a:lnTo>
                    <a:pt x="1019" y="714"/>
                  </a:lnTo>
                  <a:lnTo>
                    <a:pt x="1097" y="707"/>
                  </a:lnTo>
                  <a:lnTo>
                    <a:pt x="1110" y="649"/>
                  </a:lnTo>
                  <a:lnTo>
                    <a:pt x="1058" y="577"/>
                  </a:lnTo>
                  <a:lnTo>
                    <a:pt x="1051" y="532"/>
                  </a:lnTo>
                  <a:lnTo>
                    <a:pt x="1103" y="480"/>
                  </a:lnTo>
                  <a:lnTo>
                    <a:pt x="1077" y="428"/>
                  </a:lnTo>
                  <a:lnTo>
                    <a:pt x="1142" y="337"/>
                  </a:lnTo>
                  <a:lnTo>
                    <a:pt x="1142" y="279"/>
                  </a:lnTo>
                  <a:lnTo>
                    <a:pt x="1162" y="233"/>
                  </a:lnTo>
                  <a:lnTo>
                    <a:pt x="1162" y="136"/>
                  </a:lnTo>
                  <a:lnTo>
                    <a:pt x="1123" y="130"/>
                  </a:lnTo>
                  <a:lnTo>
                    <a:pt x="1116" y="78"/>
                  </a:lnTo>
                  <a:lnTo>
                    <a:pt x="1090" y="58"/>
                  </a:lnTo>
                  <a:lnTo>
                    <a:pt x="1032" y="104"/>
                  </a:lnTo>
                  <a:lnTo>
                    <a:pt x="1000" y="71"/>
                  </a:lnTo>
                  <a:lnTo>
                    <a:pt x="831" y="39"/>
                  </a:lnTo>
                  <a:lnTo>
                    <a:pt x="766" y="78"/>
                  </a:lnTo>
                  <a:lnTo>
                    <a:pt x="643" y="91"/>
                  </a:lnTo>
                  <a:lnTo>
                    <a:pt x="617" y="58"/>
                  </a:lnTo>
                  <a:lnTo>
                    <a:pt x="617" y="6"/>
                  </a:lnTo>
                  <a:lnTo>
                    <a:pt x="571" y="0"/>
                  </a:lnTo>
                  <a:lnTo>
                    <a:pt x="519" y="19"/>
                  </a:lnTo>
                  <a:lnTo>
                    <a:pt x="416" y="26"/>
                  </a:lnTo>
                  <a:lnTo>
                    <a:pt x="435" y="136"/>
                  </a:lnTo>
                  <a:lnTo>
                    <a:pt x="409" y="201"/>
                  </a:lnTo>
                  <a:lnTo>
                    <a:pt x="279" y="337"/>
                  </a:lnTo>
                  <a:lnTo>
                    <a:pt x="201" y="525"/>
                  </a:lnTo>
                  <a:lnTo>
                    <a:pt x="214" y="655"/>
                  </a:lnTo>
                  <a:lnTo>
                    <a:pt x="169" y="701"/>
                  </a:lnTo>
                  <a:lnTo>
                    <a:pt x="111" y="694"/>
                  </a:lnTo>
                  <a:lnTo>
                    <a:pt x="98" y="759"/>
                  </a:lnTo>
                  <a:lnTo>
                    <a:pt x="33" y="765"/>
                  </a:lnTo>
                  <a:lnTo>
                    <a:pt x="0" y="804"/>
                  </a:lnTo>
                  <a:lnTo>
                    <a:pt x="117" y="850"/>
                  </a:lnTo>
                  <a:lnTo>
                    <a:pt x="273" y="934"/>
                  </a:lnTo>
                  <a:lnTo>
                    <a:pt x="318" y="1006"/>
                  </a:lnTo>
                  <a:lnTo>
                    <a:pt x="480" y="993"/>
                  </a:lnTo>
                  <a:lnTo>
                    <a:pt x="500" y="928"/>
                  </a:lnTo>
                  <a:lnTo>
                    <a:pt x="532" y="941"/>
                  </a:lnTo>
                  <a:lnTo>
                    <a:pt x="532" y="986"/>
                  </a:lnTo>
                  <a:lnTo>
                    <a:pt x="552" y="1032"/>
                  </a:lnTo>
                  <a:lnTo>
                    <a:pt x="506" y="1090"/>
                  </a:lnTo>
                  <a:lnTo>
                    <a:pt x="455" y="1109"/>
                  </a:lnTo>
                  <a:lnTo>
                    <a:pt x="487" y="1161"/>
                  </a:lnTo>
                  <a:lnTo>
                    <a:pt x="532" y="1168"/>
                  </a:lnTo>
                  <a:lnTo>
                    <a:pt x="571" y="1285"/>
                  </a:lnTo>
                  <a:lnTo>
                    <a:pt x="662" y="1311"/>
                  </a:lnTo>
                  <a:lnTo>
                    <a:pt x="675" y="1285"/>
                  </a:lnTo>
                  <a:lnTo>
                    <a:pt x="753" y="1239"/>
                  </a:lnTo>
                </a:path>
              </a:pathLst>
            </a:custGeom>
            <a:solidFill>
              <a:schemeClr val="bg1"/>
            </a:solidFill>
            <a:ln w="825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35" name="Dowolny kształt 34"/>
            <p:cNvSpPr>
              <a:spLocks/>
            </p:cNvSpPr>
            <p:nvPr/>
          </p:nvSpPr>
          <p:spPr bwMode="auto">
            <a:xfrm>
              <a:off x="1310736" y="4452463"/>
              <a:ext cx="1175591" cy="1120645"/>
            </a:xfrm>
            <a:custGeom>
              <a:avLst/>
              <a:gdLst>
                <a:gd name="T0" fmla="*/ 954 w 1259"/>
                <a:gd name="T1" fmla="*/ 1544 h 1830"/>
                <a:gd name="T2" fmla="*/ 908 w 1259"/>
                <a:gd name="T3" fmla="*/ 1454 h 1830"/>
                <a:gd name="T4" fmla="*/ 850 w 1259"/>
                <a:gd name="T5" fmla="*/ 1408 h 1830"/>
                <a:gd name="T6" fmla="*/ 759 w 1259"/>
                <a:gd name="T7" fmla="*/ 1285 h 1830"/>
                <a:gd name="T8" fmla="*/ 681 w 1259"/>
                <a:gd name="T9" fmla="*/ 1233 h 1830"/>
                <a:gd name="T10" fmla="*/ 779 w 1259"/>
                <a:gd name="T11" fmla="*/ 1071 h 1830"/>
                <a:gd name="T12" fmla="*/ 844 w 1259"/>
                <a:gd name="T13" fmla="*/ 1019 h 1830"/>
                <a:gd name="T14" fmla="*/ 844 w 1259"/>
                <a:gd name="T15" fmla="*/ 883 h 1830"/>
                <a:gd name="T16" fmla="*/ 941 w 1259"/>
                <a:gd name="T17" fmla="*/ 837 h 1830"/>
                <a:gd name="T18" fmla="*/ 1116 w 1259"/>
                <a:gd name="T19" fmla="*/ 720 h 1830"/>
                <a:gd name="T20" fmla="*/ 1259 w 1259"/>
                <a:gd name="T21" fmla="*/ 630 h 1830"/>
                <a:gd name="T22" fmla="*/ 1233 w 1259"/>
                <a:gd name="T23" fmla="*/ 513 h 1830"/>
                <a:gd name="T24" fmla="*/ 1207 w 1259"/>
                <a:gd name="T25" fmla="*/ 422 h 1830"/>
                <a:gd name="T26" fmla="*/ 1181 w 1259"/>
                <a:gd name="T27" fmla="*/ 279 h 1830"/>
                <a:gd name="T28" fmla="*/ 1097 w 1259"/>
                <a:gd name="T29" fmla="*/ 266 h 1830"/>
                <a:gd name="T30" fmla="*/ 1019 w 1259"/>
                <a:gd name="T31" fmla="*/ 188 h 1830"/>
                <a:gd name="T32" fmla="*/ 960 w 1259"/>
                <a:gd name="T33" fmla="*/ 214 h 1830"/>
                <a:gd name="T34" fmla="*/ 824 w 1259"/>
                <a:gd name="T35" fmla="*/ 39 h 1830"/>
                <a:gd name="T36" fmla="*/ 590 w 1259"/>
                <a:gd name="T37" fmla="*/ 0 h 1830"/>
                <a:gd name="T38" fmla="*/ 409 w 1259"/>
                <a:gd name="T39" fmla="*/ 123 h 1830"/>
                <a:gd name="T40" fmla="*/ 389 w 1259"/>
                <a:gd name="T41" fmla="*/ 227 h 1830"/>
                <a:gd name="T42" fmla="*/ 350 w 1259"/>
                <a:gd name="T43" fmla="*/ 370 h 1830"/>
                <a:gd name="T44" fmla="*/ 305 w 1259"/>
                <a:gd name="T45" fmla="*/ 467 h 1830"/>
                <a:gd name="T46" fmla="*/ 344 w 1259"/>
                <a:gd name="T47" fmla="*/ 597 h 1830"/>
                <a:gd name="T48" fmla="*/ 260 w 1259"/>
                <a:gd name="T49" fmla="*/ 668 h 1830"/>
                <a:gd name="T50" fmla="*/ 227 w 1259"/>
                <a:gd name="T51" fmla="*/ 863 h 1830"/>
                <a:gd name="T52" fmla="*/ 13 w 1259"/>
                <a:gd name="T53" fmla="*/ 993 h 1830"/>
                <a:gd name="T54" fmla="*/ 45 w 1259"/>
                <a:gd name="T55" fmla="*/ 1175 h 1830"/>
                <a:gd name="T56" fmla="*/ 156 w 1259"/>
                <a:gd name="T57" fmla="*/ 1259 h 1830"/>
                <a:gd name="T58" fmla="*/ 240 w 1259"/>
                <a:gd name="T59" fmla="*/ 1246 h 1830"/>
                <a:gd name="T60" fmla="*/ 376 w 1259"/>
                <a:gd name="T61" fmla="*/ 1493 h 1830"/>
                <a:gd name="T62" fmla="*/ 506 w 1259"/>
                <a:gd name="T63" fmla="*/ 1687 h 1830"/>
                <a:gd name="T64" fmla="*/ 597 w 1259"/>
                <a:gd name="T65" fmla="*/ 1798 h 1830"/>
                <a:gd name="T66" fmla="*/ 675 w 1259"/>
                <a:gd name="T67" fmla="*/ 1817 h 1830"/>
                <a:gd name="T68" fmla="*/ 785 w 1259"/>
                <a:gd name="T69" fmla="*/ 1694 h 1830"/>
                <a:gd name="T70" fmla="*/ 908 w 1259"/>
                <a:gd name="T71" fmla="*/ 1616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9" h="1830">
                  <a:moveTo>
                    <a:pt x="947" y="1609"/>
                  </a:moveTo>
                  <a:lnTo>
                    <a:pt x="954" y="1544"/>
                  </a:lnTo>
                  <a:lnTo>
                    <a:pt x="902" y="1512"/>
                  </a:lnTo>
                  <a:lnTo>
                    <a:pt x="908" y="1454"/>
                  </a:lnTo>
                  <a:lnTo>
                    <a:pt x="895" y="1421"/>
                  </a:lnTo>
                  <a:lnTo>
                    <a:pt x="850" y="1408"/>
                  </a:lnTo>
                  <a:lnTo>
                    <a:pt x="824" y="1337"/>
                  </a:lnTo>
                  <a:lnTo>
                    <a:pt x="759" y="1285"/>
                  </a:lnTo>
                  <a:lnTo>
                    <a:pt x="753" y="1239"/>
                  </a:lnTo>
                  <a:lnTo>
                    <a:pt x="681" y="1233"/>
                  </a:lnTo>
                  <a:lnTo>
                    <a:pt x="701" y="1175"/>
                  </a:lnTo>
                  <a:lnTo>
                    <a:pt x="779" y="1071"/>
                  </a:lnTo>
                  <a:lnTo>
                    <a:pt x="785" y="1025"/>
                  </a:lnTo>
                  <a:lnTo>
                    <a:pt x="844" y="1019"/>
                  </a:lnTo>
                  <a:lnTo>
                    <a:pt x="882" y="947"/>
                  </a:lnTo>
                  <a:lnTo>
                    <a:pt x="844" y="883"/>
                  </a:lnTo>
                  <a:lnTo>
                    <a:pt x="863" y="837"/>
                  </a:lnTo>
                  <a:lnTo>
                    <a:pt x="941" y="837"/>
                  </a:lnTo>
                  <a:lnTo>
                    <a:pt x="960" y="727"/>
                  </a:lnTo>
                  <a:lnTo>
                    <a:pt x="1116" y="720"/>
                  </a:lnTo>
                  <a:lnTo>
                    <a:pt x="1226" y="694"/>
                  </a:lnTo>
                  <a:lnTo>
                    <a:pt x="1259" y="630"/>
                  </a:lnTo>
                  <a:lnTo>
                    <a:pt x="1194" y="578"/>
                  </a:lnTo>
                  <a:lnTo>
                    <a:pt x="1233" y="513"/>
                  </a:lnTo>
                  <a:lnTo>
                    <a:pt x="1207" y="461"/>
                  </a:lnTo>
                  <a:lnTo>
                    <a:pt x="1207" y="422"/>
                  </a:lnTo>
                  <a:lnTo>
                    <a:pt x="1155" y="383"/>
                  </a:lnTo>
                  <a:lnTo>
                    <a:pt x="1181" y="279"/>
                  </a:lnTo>
                  <a:lnTo>
                    <a:pt x="1155" y="253"/>
                  </a:lnTo>
                  <a:lnTo>
                    <a:pt x="1097" y="266"/>
                  </a:lnTo>
                  <a:lnTo>
                    <a:pt x="1084" y="234"/>
                  </a:lnTo>
                  <a:lnTo>
                    <a:pt x="1019" y="188"/>
                  </a:lnTo>
                  <a:lnTo>
                    <a:pt x="986" y="221"/>
                  </a:lnTo>
                  <a:lnTo>
                    <a:pt x="960" y="214"/>
                  </a:lnTo>
                  <a:lnTo>
                    <a:pt x="947" y="149"/>
                  </a:lnTo>
                  <a:lnTo>
                    <a:pt x="824" y="39"/>
                  </a:lnTo>
                  <a:lnTo>
                    <a:pt x="759" y="78"/>
                  </a:lnTo>
                  <a:lnTo>
                    <a:pt x="590" y="0"/>
                  </a:lnTo>
                  <a:lnTo>
                    <a:pt x="409" y="26"/>
                  </a:lnTo>
                  <a:lnTo>
                    <a:pt x="409" y="123"/>
                  </a:lnTo>
                  <a:lnTo>
                    <a:pt x="389" y="162"/>
                  </a:lnTo>
                  <a:lnTo>
                    <a:pt x="389" y="227"/>
                  </a:lnTo>
                  <a:lnTo>
                    <a:pt x="324" y="318"/>
                  </a:lnTo>
                  <a:lnTo>
                    <a:pt x="350" y="370"/>
                  </a:lnTo>
                  <a:lnTo>
                    <a:pt x="298" y="415"/>
                  </a:lnTo>
                  <a:lnTo>
                    <a:pt x="305" y="467"/>
                  </a:lnTo>
                  <a:lnTo>
                    <a:pt x="357" y="539"/>
                  </a:lnTo>
                  <a:lnTo>
                    <a:pt x="344" y="597"/>
                  </a:lnTo>
                  <a:lnTo>
                    <a:pt x="266" y="604"/>
                  </a:lnTo>
                  <a:lnTo>
                    <a:pt x="260" y="668"/>
                  </a:lnTo>
                  <a:lnTo>
                    <a:pt x="208" y="681"/>
                  </a:lnTo>
                  <a:lnTo>
                    <a:pt x="227" y="863"/>
                  </a:lnTo>
                  <a:lnTo>
                    <a:pt x="143" y="941"/>
                  </a:lnTo>
                  <a:lnTo>
                    <a:pt x="13" y="993"/>
                  </a:lnTo>
                  <a:lnTo>
                    <a:pt x="0" y="1129"/>
                  </a:lnTo>
                  <a:lnTo>
                    <a:pt x="45" y="1175"/>
                  </a:lnTo>
                  <a:lnTo>
                    <a:pt x="149" y="1220"/>
                  </a:lnTo>
                  <a:lnTo>
                    <a:pt x="156" y="1259"/>
                  </a:lnTo>
                  <a:lnTo>
                    <a:pt x="201" y="1259"/>
                  </a:lnTo>
                  <a:lnTo>
                    <a:pt x="240" y="1246"/>
                  </a:lnTo>
                  <a:lnTo>
                    <a:pt x="331" y="1291"/>
                  </a:lnTo>
                  <a:lnTo>
                    <a:pt x="376" y="1493"/>
                  </a:lnTo>
                  <a:lnTo>
                    <a:pt x="467" y="1531"/>
                  </a:lnTo>
                  <a:lnTo>
                    <a:pt x="506" y="1687"/>
                  </a:lnTo>
                  <a:lnTo>
                    <a:pt x="597" y="1713"/>
                  </a:lnTo>
                  <a:lnTo>
                    <a:pt x="597" y="1798"/>
                  </a:lnTo>
                  <a:lnTo>
                    <a:pt x="629" y="1830"/>
                  </a:lnTo>
                  <a:lnTo>
                    <a:pt x="675" y="1817"/>
                  </a:lnTo>
                  <a:lnTo>
                    <a:pt x="746" y="1830"/>
                  </a:lnTo>
                  <a:lnTo>
                    <a:pt x="785" y="1694"/>
                  </a:lnTo>
                  <a:lnTo>
                    <a:pt x="857" y="1687"/>
                  </a:lnTo>
                  <a:lnTo>
                    <a:pt x="908" y="1616"/>
                  </a:lnTo>
                  <a:lnTo>
                    <a:pt x="947" y="1609"/>
                  </a:lnTo>
                </a:path>
              </a:pathLst>
            </a:custGeom>
            <a:solidFill>
              <a:schemeClr val="bg1"/>
            </a:solidFill>
            <a:ln w="825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36" name="pole tekstowe 2"/>
            <p:cNvSpPr txBox="1"/>
            <p:nvPr/>
          </p:nvSpPr>
          <p:spPr>
            <a:xfrm>
              <a:off x="1471609" y="4527818"/>
              <a:ext cx="853843" cy="488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200" dirty="0" smtClean="0"/>
                <a:t>gmina wiejska</a:t>
              </a:r>
              <a:endParaRPr lang="pl-PL" sz="1200" dirty="0"/>
            </a:p>
          </p:txBody>
        </p:sp>
        <p:sp>
          <p:nvSpPr>
            <p:cNvPr id="37" name="pole tekstowe 14"/>
            <p:cNvSpPr txBox="1"/>
            <p:nvPr/>
          </p:nvSpPr>
          <p:spPr>
            <a:xfrm>
              <a:off x="1907139" y="3940020"/>
              <a:ext cx="853843" cy="488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200" dirty="0" smtClean="0"/>
                <a:t>gmina wiejska</a:t>
              </a:r>
              <a:endParaRPr lang="pl-PL" sz="1200" dirty="0"/>
            </a:p>
          </p:txBody>
        </p:sp>
        <p:sp>
          <p:nvSpPr>
            <p:cNvPr id="38" name="pole tekstowe 15"/>
            <p:cNvSpPr txBox="1"/>
            <p:nvPr/>
          </p:nvSpPr>
          <p:spPr>
            <a:xfrm>
              <a:off x="2068024" y="3357568"/>
              <a:ext cx="1645930" cy="488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200" dirty="0" smtClean="0"/>
                <a:t>gmina </a:t>
              </a:r>
              <a:br>
                <a:rPr lang="pl-PL" sz="1200" dirty="0" smtClean="0"/>
              </a:br>
              <a:r>
                <a:rPr lang="pl-PL" sz="1200" dirty="0" smtClean="0"/>
                <a:t>miejsko-wiejska</a:t>
              </a:r>
              <a:endParaRPr lang="pl-PL" sz="1200" dirty="0"/>
            </a:p>
          </p:txBody>
        </p:sp>
      </p:grpSp>
      <p:grpSp>
        <p:nvGrpSpPr>
          <p:cNvPr id="39" name="Grupa 38"/>
          <p:cNvGrpSpPr/>
          <p:nvPr/>
        </p:nvGrpSpPr>
        <p:grpSpPr>
          <a:xfrm>
            <a:off x="6318190" y="1279148"/>
            <a:ext cx="2237438" cy="2246723"/>
            <a:chOff x="826929" y="2776143"/>
            <a:chExt cx="3153162" cy="3317153"/>
          </a:xfrm>
        </p:grpSpPr>
        <p:sp>
          <p:nvSpPr>
            <p:cNvPr id="40" name="Dowolny kształt 39" descr="Mała siatka"/>
            <p:cNvSpPr>
              <a:spLocks/>
            </p:cNvSpPr>
            <p:nvPr/>
          </p:nvSpPr>
          <p:spPr bwMode="auto">
            <a:xfrm>
              <a:off x="1896398" y="2776143"/>
              <a:ext cx="2083693" cy="1732977"/>
            </a:xfrm>
            <a:custGeom>
              <a:avLst/>
              <a:gdLst>
                <a:gd name="T0" fmla="*/ 1168 w 1700"/>
                <a:gd name="T1" fmla="*/ 1584 h 1681"/>
                <a:gd name="T2" fmla="*/ 1226 w 1700"/>
                <a:gd name="T3" fmla="*/ 1486 h 1681"/>
                <a:gd name="T4" fmla="*/ 1311 w 1700"/>
                <a:gd name="T5" fmla="*/ 1538 h 1681"/>
                <a:gd name="T6" fmla="*/ 1278 w 1700"/>
                <a:gd name="T7" fmla="*/ 1409 h 1681"/>
                <a:gd name="T8" fmla="*/ 1440 w 1700"/>
                <a:gd name="T9" fmla="*/ 1279 h 1681"/>
                <a:gd name="T10" fmla="*/ 1518 w 1700"/>
                <a:gd name="T11" fmla="*/ 1240 h 1681"/>
                <a:gd name="T12" fmla="*/ 1551 w 1700"/>
                <a:gd name="T13" fmla="*/ 1156 h 1681"/>
                <a:gd name="T14" fmla="*/ 1622 w 1700"/>
                <a:gd name="T15" fmla="*/ 1045 h 1681"/>
                <a:gd name="T16" fmla="*/ 1577 w 1700"/>
                <a:gd name="T17" fmla="*/ 961 h 1681"/>
                <a:gd name="T18" fmla="*/ 1544 w 1700"/>
                <a:gd name="T19" fmla="*/ 799 h 1681"/>
                <a:gd name="T20" fmla="*/ 1648 w 1700"/>
                <a:gd name="T21" fmla="*/ 812 h 1681"/>
                <a:gd name="T22" fmla="*/ 1700 w 1700"/>
                <a:gd name="T23" fmla="*/ 760 h 1681"/>
                <a:gd name="T24" fmla="*/ 1655 w 1700"/>
                <a:gd name="T25" fmla="*/ 584 h 1681"/>
                <a:gd name="T26" fmla="*/ 1603 w 1700"/>
                <a:gd name="T27" fmla="*/ 546 h 1681"/>
                <a:gd name="T28" fmla="*/ 1479 w 1700"/>
                <a:gd name="T29" fmla="*/ 507 h 1681"/>
                <a:gd name="T30" fmla="*/ 1440 w 1700"/>
                <a:gd name="T31" fmla="*/ 396 h 1681"/>
                <a:gd name="T32" fmla="*/ 1337 w 1700"/>
                <a:gd name="T33" fmla="*/ 254 h 1681"/>
                <a:gd name="T34" fmla="*/ 1239 w 1700"/>
                <a:gd name="T35" fmla="*/ 85 h 1681"/>
                <a:gd name="T36" fmla="*/ 1135 w 1700"/>
                <a:gd name="T37" fmla="*/ 130 h 1681"/>
                <a:gd name="T38" fmla="*/ 1051 w 1700"/>
                <a:gd name="T39" fmla="*/ 150 h 1681"/>
                <a:gd name="T40" fmla="*/ 999 w 1700"/>
                <a:gd name="T41" fmla="*/ 111 h 1681"/>
                <a:gd name="T42" fmla="*/ 792 w 1700"/>
                <a:gd name="T43" fmla="*/ 0 h 1681"/>
                <a:gd name="T44" fmla="*/ 636 w 1700"/>
                <a:gd name="T45" fmla="*/ 59 h 1681"/>
                <a:gd name="T46" fmla="*/ 688 w 1700"/>
                <a:gd name="T47" fmla="*/ 156 h 1681"/>
                <a:gd name="T48" fmla="*/ 610 w 1700"/>
                <a:gd name="T49" fmla="*/ 195 h 1681"/>
                <a:gd name="T50" fmla="*/ 584 w 1700"/>
                <a:gd name="T51" fmla="*/ 299 h 1681"/>
                <a:gd name="T52" fmla="*/ 454 w 1700"/>
                <a:gd name="T53" fmla="*/ 325 h 1681"/>
                <a:gd name="T54" fmla="*/ 422 w 1700"/>
                <a:gd name="T55" fmla="*/ 403 h 1681"/>
                <a:gd name="T56" fmla="*/ 415 w 1700"/>
                <a:gd name="T57" fmla="*/ 591 h 1681"/>
                <a:gd name="T58" fmla="*/ 298 w 1700"/>
                <a:gd name="T59" fmla="*/ 597 h 1681"/>
                <a:gd name="T60" fmla="*/ 188 w 1700"/>
                <a:gd name="T61" fmla="*/ 864 h 1681"/>
                <a:gd name="T62" fmla="*/ 195 w 1700"/>
                <a:gd name="T63" fmla="*/ 1039 h 1681"/>
                <a:gd name="T64" fmla="*/ 110 w 1700"/>
                <a:gd name="T65" fmla="*/ 1039 h 1681"/>
                <a:gd name="T66" fmla="*/ 58 w 1700"/>
                <a:gd name="T67" fmla="*/ 1233 h 1681"/>
                <a:gd name="T68" fmla="*/ 221 w 1700"/>
                <a:gd name="T69" fmla="*/ 1376 h 1681"/>
                <a:gd name="T70" fmla="*/ 311 w 1700"/>
                <a:gd name="T71" fmla="*/ 1357 h 1681"/>
                <a:gd name="T72" fmla="*/ 344 w 1700"/>
                <a:gd name="T73" fmla="*/ 1435 h 1681"/>
                <a:gd name="T74" fmla="*/ 564 w 1700"/>
                <a:gd name="T75" fmla="*/ 1415 h 1681"/>
                <a:gd name="T76" fmla="*/ 798 w 1700"/>
                <a:gd name="T77" fmla="*/ 1454 h 1681"/>
                <a:gd name="T78" fmla="*/ 934 w 1700"/>
                <a:gd name="T79" fmla="*/ 1629 h 1681"/>
                <a:gd name="T80" fmla="*/ 993 w 1700"/>
                <a:gd name="T81" fmla="*/ 1603 h 1681"/>
                <a:gd name="T82" fmla="*/ 1071 w 1700"/>
                <a:gd name="T83" fmla="*/ 1681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00" h="1681">
                  <a:moveTo>
                    <a:pt x="1129" y="1662"/>
                  </a:moveTo>
                  <a:lnTo>
                    <a:pt x="1168" y="1584"/>
                  </a:lnTo>
                  <a:lnTo>
                    <a:pt x="1187" y="1486"/>
                  </a:lnTo>
                  <a:lnTo>
                    <a:pt x="1226" y="1486"/>
                  </a:lnTo>
                  <a:lnTo>
                    <a:pt x="1265" y="1538"/>
                  </a:lnTo>
                  <a:lnTo>
                    <a:pt x="1311" y="1538"/>
                  </a:lnTo>
                  <a:lnTo>
                    <a:pt x="1311" y="1454"/>
                  </a:lnTo>
                  <a:lnTo>
                    <a:pt x="1278" y="1409"/>
                  </a:lnTo>
                  <a:lnTo>
                    <a:pt x="1285" y="1305"/>
                  </a:lnTo>
                  <a:lnTo>
                    <a:pt x="1440" y="1279"/>
                  </a:lnTo>
                  <a:lnTo>
                    <a:pt x="1447" y="1233"/>
                  </a:lnTo>
                  <a:lnTo>
                    <a:pt x="1518" y="1240"/>
                  </a:lnTo>
                  <a:lnTo>
                    <a:pt x="1518" y="1175"/>
                  </a:lnTo>
                  <a:lnTo>
                    <a:pt x="1551" y="1156"/>
                  </a:lnTo>
                  <a:lnTo>
                    <a:pt x="1544" y="1117"/>
                  </a:lnTo>
                  <a:lnTo>
                    <a:pt x="1622" y="1045"/>
                  </a:lnTo>
                  <a:lnTo>
                    <a:pt x="1629" y="974"/>
                  </a:lnTo>
                  <a:lnTo>
                    <a:pt x="1577" y="961"/>
                  </a:lnTo>
                  <a:lnTo>
                    <a:pt x="1570" y="889"/>
                  </a:lnTo>
                  <a:lnTo>
                    <a:pt x="1544" y="799"/>
                  </a:lnTo>
                  <a:lnTo>
                    <a:pt x="1609" y="792"/>
                  </a:lnTo>
                  <a:lnTo>
                    <a:pt x="1648" y="812"/>
                  </a:lnTo>
                  <a:lnTo>
                    <a:pt x="1687" y="799"/>
                  </a:lnTo>
                  <a:lnTo>
                    <a:pt x="1700" y="760"/>
                  </a:lnTo>
                  <a:lnTo>
                    <a:pt x="1655" y="708"/>
                  </a:lnTo>
                  <a:lnTo>
                    <a:pt x="1655" y="584"/>
                  </a:lnTo>
                  <a:lnTo>
                    <a:pt x="1642" y="559"/>
                  </a:lnTo>
                  <a:lnTo>
                    <a:pt x="1603" y="546"/>
                  </a:lnTo>
                  <a:lnTo>
                    <a:pt x="1583" y="500"/>
                  </a:lnTo>
                  <a:lnTo>
                    <a:pt x="1479" y="507"/>
                  </a:lnTo>
                  <a:lnTo>
                    <a:pt x="1453" y="487"/>
                  </a:lnTo>
                  <a:lnTo>
                    <a:pt x="1440" y="396"/>
                  </a:lnTo>
                  <a:lnTo>
                    <a:pt x="1453" y="312"/>
                  </a:lnTo>
                  <a:lnTo>
                    <a:pt x="1337" y="254"/>
                  </a:lnTo>
                  <a:lnTo>
                    <a:pt x="1330" y="163"/>
                  </a:lnTo>
                  <a:lnTo>
                    <a:pt x="1239" y="85"/>
                  </a:lnTo>
                  <a:lnTo>
                    <a:pt x="1194" y="111"/>
                  </a:lnTo>
                  <a:lnTo>
                    <a:pt x="1135" y="130"/>
                  </a:lnTo>
                  <a:lnTo>
                    <a:pt x="1090" y="124"/>
                  </a:lnTo>
                  <a:lnTo>
                    <a:pt x="1051" y="150"/>
                  </a:lnTo>
                  <a:lnTo>
                    <a:pt x="1025" y="111"/>
                  </a:lnTo>
                  <a:lnTo>
                    <a:pt x="999" y="111"/>
                  </a:lnTo>
                  <a:lnTo>
                    <a:pt x="934" y="39"/>
                  </a:lnTo>
                  <a:lnTo>
                    <a:pt x="792" y="0"/>
                  </a:lnTo>
                  <a:lnTo>
                    <a:pt x="733" y="46"/>
                  </a:lnTo>
                  <a:lnTo>
                    <a:pt x="636" y="59"/>
                  </a:lnTo>
                  <a:lnTo>
                    <a:pt x="649" y="111"/>
                  </a:lnTo>
                  <a:lnTo>
                    <a:pt x="688" y="156"/>
                  </a:lnTo>
                  <a:lnTo>
                    <a:pt x="675" y="195"/>
                  </a:lnTo>
                  <a:lnTo>
                    <a:pt x="610" y="195"/>
                  </a:lnTo>
                  <a:lnTo>
                    <a:pt x="564" y="228"/>
                  </a:lnTo>
                  <a:lnTo>
                    <a:pt x="584" y="299"/>
                  </a:lnTo>
                  <a:lnTo>
                    <a:pt x="532" y="331"/>
                  </a:lnTo>
                  <a:lnTo>
                    <a:pt x="454" y="325"/>
                  </a:lnTo>
                  <a:lnTo>
                    <a:pt x="428" y="338"/>
                  </a:lnTo>
                  <a:lnTo>
                    <a:pt x="422" y="403"/>
                  </a:lnTo>
                  <a:lnTo>
                    <a:pt x="454" y="494"/>
                  </a:lnTo>
                  <a:lnTo>
                    <a:pt x="415" y="591"/>
                  </a:lnTo>
                  <a:lnTo>
                    <a:pt x="383" y="610"/>
                  </a:lnTo>
                  <a:lnTo>
                    <a:pt x="298" y="597"/>
                  </a:lnTo>
                  <a:lnTo>
                    <a:pt x="240" y="623"/>
                  </a:lnTo>
                  <a:lnTo>
                    <a:pt x="188" y="864"/>
                  </a:lnTo>
                  <a:lnTo>
                    <a:pt x="195" y="909"/>
                  </a:lnTo>
                  <a:lnTo>
                    <a:pt x="195" y="1039"/>
                  </a:lnTo>
                  <a:lnTo>
                    <a:pt x="162" y="1058"/>
                  </a:lnTo>
                  <a:lnTo>
                    <a:pt x="110" y="1039"/>
                  </a:lnTo>
                  <a:lnTo>
                    <a:pt x="0" y="1143"/>
                  </a:lnTo>
                  <a:lnTo>
                    <a:pt x="58" y="1233"/>
                  </a:lnTo>
                  <a:lnTo>
                    <a:pt x="52" y="1344"/>
                  </a:lnTo>
                  <a:lnTo>
                    <a:pt x="221" y="1376"/>
                  </a:lnTo>
                  <a:lnTo>
                    <a:pt x="253" y="1409"/>
                  </a:lnTo>
                  <a:lnTo>
                    <a:pt x="311" y="1357"/>
                  </a:lnTo>
                  <a:lnTo>
                    <a:pt x="337" y="1383"/>
                  </a:lnTo>
                  <a:lnTo>
                    <a:pt x="344" y="1435"/>
                  </a:lnTo>
                  <a:lnTo>
                    <a:pt x="383" y="1441"/>
                  </a:lnTo>
                  <a:lnTo>
                    <a:pt x="564" y="1415"/>
                  </a:lnTo>
                  <a:lnTo>
                    <a:pt x="733" y="1493"/>
                  </a:lnTo>
                  <a:lnTo>
                    <a:pt x="798" y="1454"/>
                  </a:lnTo>
                  <a:lnTo>
                    <a:pt x="921" y="1564"/>
                  </a:lnTo>
                  <a:lnTo>
                    <a:pt x="934" y="1629"/>
                  </a:lnTo>
                  <a:lnTo>
                    <a:pt x="960" y="1636"/>
                  </a:lnTo>
                  <a:lnTo>
                    <a:pt x="993" y="1603"/>
                  </a:lnTo>
                  <a:lnTo>
                    <a:pt x="1058" y="1649"/>
                  </a:lnTo>
                  <a:lnTo>
                    <a:pt x="1071" y="1681"/>
                  </a:lnTo>
                  <a:lnTo>
                    <a:pt x="1129" y="1662"/>
                  </a:lnTo>
                  <a:close/>
                </a:path>
              </a:pathLst>
            </a:custGeom>
            <a:solidFill>
              <a:schemeClr val="bg1"/>
            </a:solidFill>
            <a:ln w="825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1" name="Dowolny kształt 40"/>
            <p:cNvSpPr>
              <a:spLocks/>
            </p:cNvSpPr>
            <p:nvPr/>
          </p:nvSpPr>
          <p:spPr bwMode="auto">
            <a:xfrm>
              <a:off x="826929" y="4024459"/>
              <a:ext cx="1584831" cy="1492773"/>
            </a:xfrm>
            <a:custGeom>
              <a:avLst/>
              <a:gdLst>
                <a:gd name="T0" fmla="*/ 753 w 1162"/>
                <a:gd name="T1" fmla="*/ 1239 h 1311"/>
                <a:gd name="T2" fmla="*/ 766 w 1162"/>
                <a:gd name="T3" fmla="*/ 1103 h 1311"/>
                <a:gd name="T4" fmla="*/ 896 w 1162"/>
                <a:gd name="T5" fmla="*/ 1051 h 1311"/>
                <a:gd name="T6" fmla="*/ 980 w 1162"/>
                <a:gd name="T7" fmla="*/ 973 h 1311"/>
                <a:gd name="T8" fmla="*/ 961 w 1162"/>
                <a:gd name="T9" fmla="*/ 791 h 1311"/>
                <a:gd name="T10" fmla="*/ 1013 w 1162"/>
                <a:gd name="T11" fmla="*/ 778 h 1311"/>
                <a:gd name="T12" fmla="*/ 1019 w 1162"/>
                <a:gd name="T13" fmla="*/ 714 h 1311"/>
                <a:gd name="T14" fmla="*/ 1097 w 1162"/>
                <a:gd name="T15" fmla="*/ 707 h 1311"/>
                <a:gd name="T16" fmla="*/ 1110 w 1162"/>
                <a:gd name="T17" fmla="*/ 649 h 1311"/>
                <a:gd name="T18" fmla="*/ 1058 w 1162"/>
                <a:gd name="T19" fmla="*/ 577 h 1311"/>
                <a:gd name="T20" fmla="*/ 1051 w 1162"/>
                <a:gd name="T21" fmla="*/ 532 h 1311"/>
                <a:gd name="T22" fmla="*/ 1103 w 1162"/>
                <a:gd name="T23" fmla="*/ 480 h 1311"/>
                <a:gd name="T24" fmla="*/ 1077 w 1162"/>
                <a:gd name="T25" fmla="*/ 428 h 1311"/>
                <a:gd name="T26" fmla="*/ 1142 w 1162"/>
                <a:gd name="T27" fmla="*/ 337 h 1311"/>
                <a:gd name="T28" fmla="*/ 1142 w 1162"/>
                <a:gd name="T29" fmla="*/ 279 h 1311"/>
                <a:gd name="T30" fmla="*/ 1162 w 1162"/>
                <a:gd name="T31" fmla="*/ 233 h 1311"/>
                <a:gd name="T32" fmla="*/ 1162 w 1162"/>
                <a:gd name="T33" fmla="*/ 136 h 1311"/>
                <a:gd name="T34" fmla="*/ 1123 w 1162"/>
                <a:gd name="T35" fmla="*/ 130 h 1311"/>
                <a:gd name="T36" fmla="*/ 1116 w 1162"/>
                <a:gd name="T37" fmla="*/ 78 h 1311"/>
                <a:gd name="T38" fmla="*/ 1090 w 1162"/>
                <a:gd name="T39" fmla="*/ 58 h 1311"/>
                <a:gd name="T40" fmla="*/ 1032 w 1162"/>
                <a:gd name="T41" fmla="*/ 104 h 1311"/>
                <a:gd name="T42" fmla="*/ 1000 w 1162"/>
                <a:gd name="T43" fmla="*/ 71 h 1311"/>
                <a:gd name="T44" fmla="*/ 831 w 1162"/>
                <a:gd name="T45" fmla="*/ 39 h 1311"/>
                <a:gd name="T46" fmla="*/ 766 w 1162"/>
                <a:gd name="T47" fmla="*/ 78 h 1311"/>
                <a:gd name="T48" fmla="*/ 643 w 1162"/>
                <a:gd name="T49" fmla="*/ 91 h 1311"/>
                <a:gd name="T50" fmla="*/ 617 w 1162"/>
                <a:gd name="T51" fmla="*/ 58 h 1311"/>
                <a:gd name="T52" fmla="*/ 617 w 1162"/>
                <a:gd name="T53" fmla="*/ 6 h 1311"/>
                <a:gd name="T54" fmla="*/ 571 w 1162"/>
                <a:gd name="T55" fmla="*/ 0 h 1311"/>
                <a:gd name="T56" fmla="*/ 519 w 1162"/>
                <a:gd name="T57" fmla="*/ 19 h 1311"/>
                <a:gd name="T58" fmla="*/ 416 w 1162"/>
                <a:gd name="T59" fmla="*/ 26 h 1311"/>
                <a:gd name="T60" fmla="*/ 435 w 1162"/>
                <a:gd name="T61" fmla="*/ 136 h 1311"/>
                <a:gd name="T62" fmla="*/ 409 w 1162"/>
                <a:gd name="T63" fmla="*/ 201 h 1311"/>
                <a:gd name="T64" fmla="*/ 279 w 1162"/>
                <a:gd name="T65" fmla="*/ 337 h 1311"/>
                <a:gd name="T66" fmla="*/ 201 w 1162"/>
                <a:gd name="T67" fmla="*/ 525 h 1311"/>
                <a:gd name="T68" fmla="*/ 214 w 1162"/>
                <a:gd name="T69" fmla="*/ 655 h 1311"/>
                <a:gd name="T70" fmla="*/ 169 w 1162"/>
                <a:gd name="T71" fmla="*/ 701 h 1311"/>
                <a:gd name="T72" fmla="*/ 111 w 1162"/>
                <a:gd name="T73" fmla="*/ 694 h 1311"/>
                <a:gd name="T74" fmla="*/ 98 w 1162"/>
                <a:gd name="T75" fmla="*/ 759 h 1311"/>
                <a:gd name="T76" fmla="*/ 33 w 1162"/>
                <a:gd name="T77" fmla="*/ 765 h 1311"/>
                <a:gd name="T78" fmla="*/ 0 w 1162"/>
                <a:gd name="T79" fmla="*/ 804 h 1311"/>
                <a:gd name="T80" fmla="*/ 117 w 1162"/>
                <a:gd name="T81" fmla="*/ 850 h 1311"/>
                <a:gd name="T82" fmla="*/ 273 w 1162"/>
                <a:gd name="T83" fmla="*/ 934 h 1311"/>
                <a:gd name="T84" fmla="*/ 318 w 1162"/>
                <a:gd name="T85" fmla="*/ 1006 h 1311"/>
                <a:gd name="T86" fmla="*/ 480 w 1162"/>
                <a:gd name="T87" fmla="*/ 993 h 1311"/>
                <a:gd name="T88" fmla="*/ 500 w 1162"/>
                <a:gd name="T89" fmla="*/ 928 h 1311"/>
                <a:gd name="T90" fmla="*/ 532 w 1162"/>
                <a:gd name="T91" fmla="*/ 941 h 1311"/>
                <a:gd name="T92" fmla="*/ 532 w 1162"/>
                <a:gd name="T93" fmla="*/ 986 h 1311"/>
                <a:gd name="T94" fmla="*/ 552 w 1162"/>
                <a:gd name="T95" fmla="*/ 1032 h 1311"/>
                <a:gd name="T96" fmla="*/ 506 w 1162"/>
                <a:gd name="T97" fmla="*/ 1090 h 1311"/>
                <a:gd name="T98" fmla="*/ 455 w 1162"/>
                <a:gd name="T99" fmla="*/ 1109 h 1311"/>
                <a:gd name="T100" fmla="*/ 487 w 1162"/>
                <a:gd name="T101" fmla="*/ 1161 h 1311"/>
                <a:gd name="T102" fmla="*/ 532 w 1162"/>
                <a:gd name="T103" fmla="*/ 1168 h 1311"/>
                <a:gd name="T104" fmla="*/ 571 w 1162"/>
                <a:gd name="T105" fmla="*/ 1285 h 1311"/>
                <a:gd name="T106" fmla="*/ 662 w 1162"/>
                <a:gd name="T107" fmla="*/ 1311 h 1311"/>
                <a:gd name="T108" fmla="*/ 675 w 1162"/>
                <a:gd name="T109" fmla="*/ 1285 h 1311"/>
                <a:gd name="T110" fmla="*/ 753 w 1162"/>
                <a:gd name="T111" fmla="*/ 1239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62" h="1311">
                  <a:moveTo>
                    <a:pt x="753" y="1239"/>
                  </a:moveTo>
                  <a:lnTo>
                    <a:pt x="766" y="1103"/>
                  </a:lnTo>
                  <a:lnTo>
                    <a:pt x="896" y="1051"/>
                  </a:lnTo>
                  <a:lnTo>
                    <a:pt x="980" y="973"/>
                  </a:lnTo>
                  <a:lnTo>
                    <a:pt x="961" y="791"/>
                  </a:lnTo>
                  <a:lnTo>
                    <a:pt x="1013" y="778"/>
                  </a:lnTo>
                  <a:lnTo>
                    <a:pt x="1019" y="714"/>
                  </a:lnTo>
                  <a:lnTo>
                    <a:pt x="1097" y="707"/>
                  </a:lnTo>
                  <a:lnTo>
                    <a:pt x="1110" y="649"/>
                  </a:lnTo>
                  <a:lnTo>
                    <a:pt x="1058" y="577"/>
                  </a:lnTo>
                  <a:lnTo>
                    <a:pt x="1051" y="532"/>
                  </a:lnTo>
                  <a:lnTo>
                    <a:pt x="1103" y="480"/>
                  </a:lnTo>
                  <a:lnTo>
                    <a:pt x="1077" y="428"/>
                  </a:lnTo>
                  <a:lnTo>
                    <a:pt x="1142" y="337"/>
                  </a:lnTo>
                  <a:lnTo>
                    <a:pt x="1142" y="279"/>
                  </a:lnTo>
                  <a:lnTo>
                    <a:pt x="1162" y="233"/>
                  </a:lnTo>
                  <a:lnTo>
                    <a:pt x="1162" y="136"/>
                  </a:lnTo>
                  <a:lnTo>
                    <a:pt x="1123" y="130"/>
                  </a:lnTo>
                  <a:lnTo>
                    <a:pt x="1116" y="78"/>
                  </a:lnTo>
                  <a:lnTo>
                    <a:pt x="1090" y="58"/>
                  </a:lnTo>
                  <a:lnTo>
                    <a:pt x="1032" y="104"/>
                  </a:lnTo>
                  <a:lnTo>
                    <a:pt x="1000" y="71"/>
                  </a:lnTo>
                  <a:lnTo>
                    <a:pt x="831" y="39"/>
                  </a:lnTo>
                  <a:lnTo>
                    <a:pt x="766" y="78"/>
                  </a:lnTo>
                  <a:lnTo>
                    <a:pt x="643" y="91"/>
                  </a:lnTo>
                  <a:lnTo>
                    <a:pt x="617" y="58"/>
                  </a:lnTo>
                  <a:lnTo>
                    <a:pt x="617" y="6"/>
                  </a:lnTo>
                  <a:lnTo>
                    <a:pt x="571" y="0"/>
                  </a:lnTo>
                  <a:lnTo>
                    <a:pt x="519" y="19"/>
                  </a:lnTo>
                  <a:lnTo>
                    <a:pt x="416" y="26"/>
                  </a:lnTo>
                  <a:lnTo>
                    <a:pt x="435" y="136"/>
                  </a:lnTo>
                  <a:lnTo>
                    <a:pt x="409" y="201"/>
                  </a:lnTo>
                  <a:lnTo>
                    <a:pt x="279" y="337"/>
                  </a:lnTo>
                  <a:lnTo>
                    <a:pt x="201" y="525"/>
                  </a:lnTo>
                  <a:lnTo>
                    <a:pt x="214" y="655"/>
                  </a:lnTo>
                  <a:lnTo>
                    <a:pt x="169" y="701"/>
                  </a:lnTo>
                  <a:lnTo>
                    <a:pt x="111" y="694"/>
                  </a:lnTo>
                  <a:lnTo>
                    <a:pt x="98" y="759"/>
                  </a:lnTo>
                  <a:lnTo>
                    <a:pt x="33" y="765"/>
                  </a:lnTo>
                  <a:lnTo>
                    <a:pt x="0" y="804"/>
                  </a:lnTo>
                  <a:lnTo>
                    <a:pt x="117" y="850"/>
                  </a:lnTo>
                  <a:lnTo>
                    <a:pt x="273" y="934"/>
                  </a:lnTo>
                  <a:lnTo>
                    <a:pt x="318" y="1006"/>
                  </a:lnTo>
                  <a:lnTo>
                    <a:pt x="480" y="993"/>
                  </a:lnTo>
                  <a:lnTo>
                    <a:pt x="500" y="928"/>
                  </a:lnTo>
                  <a:lnTo>
                    <a:pt x="532" y="941"/>
                  </a:lnTo>
                  <a:lnTo>
                    <a:pt x="532" y="986"/>
                  </a:lnTo>
                  <a:lnTo>
                    <a:pt x="552" y="1032"/>
                  </a:lnTo>
                  <a:lnTo>
                    <a:pt x="506" y="1090"/>
                  </a:lnTo>
                  <a:lnTo>
                    <a:pt x="455" y="1109"/>
                  </a:lnTo>
                  <a:lnTo>
                    <a:pt x="487" y="1161"/>
                  </a:lnTo>
                  <a:lnTo>
                    <a:pt x="532" y="1168"/>
                  </a:lnTo>
                  <a:lnTo>
                    <a:pt x="571" y="1285"/>
                  </a:lnTo>
                  <a:lnTo>
                    <a:pt x="662" y="1311"/>
                  </a:lnTo>
                  <a:lnTo>
                    <a:pt x="675" y="1285"/>
                  </a:lnTo>
                  <a:lnTo>
                    <a:pt x="753" y="1239"/>
                  </a:lnTo>
                </a:path>
              </a:pathLst>
            </a:custGeom>
            <a:solidFill>
              <a:schemeClr val="bg1"/>
            </a:solidFill>
            <a:ln w="825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2" name="Dowolny kształt 41"/>
            <p:cNvSpPr>
              <a:spLocks/>
            </p:cNvSpPr>
            <p:nvPr/>
          </p:nvSpPr>
          <p:spPr bwMode="auto">
            <a:xfrm>
              <a:off x="1876714" y="4206712"/>
              <a:ext cx="1543158" cy="1886584"/>
            </a:xfrm>
            <a:custGeom>
              <a:avLst/>
              <a:gdLst>
                <a:gd name="T0" fmla="*/ 954 w 1259"/>
                <a:gd name="T1" fmla="*/ 1544 h 1830"/>
                <a:gd name="T2" fmla="*/ 908 w 1259"/>
                <a:gd name="T3" fmla="*/ 1454 h 1830"/>
                <a:gd name="T4" fmla="*/ 850 w 1259"/>
                <a:gd name="T5" fmla="*/ 1408 h 1830"/>
                <a:gd name="T6" fmla="*/ 759 w 1259"/>
                <a:gd name="T7" fmla="*/ 1285 h 1830"/>
                <a:gd name="T8" fmla="*/ 681 w 1259"/>
                <a:gd name="T9" fmla="*/ 1233 h 1830"/>
                <a:gd name="T10" fmla="*/ 779 w 1259"/>
                <a:gd name="T11" fmla="*/ 1071 h 1830"/>
                <a:gd name="T12" fmla="*/ 844 w 1259"/>
                <a:gd name="T13" fmla="*/ 1019 h 1830"/>
                <a:gd name="T14" fmla="*/ 844 w 1259"/>
                <a:gd name="T15" fmla="*/ 883 h 1830"/>
                <a:gd name="T16" fmla="*/ 941 w 1259"/>
                <a:gd name="T17" fmla="*/ 837 h 1830"/>
                <a:gd name="T18" fmla="*/ 1116 w 1259"/>
                <a:gd name="T19" fmla="*/ 720 h 1830"/>
                <a:gd name="T20" fmla="*/ 1259 w 1259"/>
                <a:gd name="T21" fmla="*/ 630 h 1830"/>
                <a:gd name="T22" fmla="*/ 1233 w 1259"/>
                <a:gd name="T23" fmla="*/ 513 h 1830"/>
                <a:gd name="T24" fmla="*/ 1207 w 1259"/>
                <a:gd name="T25" fmla="*/ 422 h 1830"/>
                <a:gd name="T26" fmla="*/ 1181 w 1259"/>
                <a:gd name="T27" fmla="*/ 279 h 1830"/>
                <a:gd name="T28" fmla="*/ 1097 w 1259"/>
                <a:gd name="T29" fmla="*/ 266 h 1830"/>
                <a:gd name="T30" fmla="*/ 1019 w 1259"/>
                <a:gd name="T31" fmla="*/ 188 h 1830"/>
                <a:gd name="T32" fmla="*/ 960 w 1259"/>
                <a:gd name="T33" fmla="*/ 214 h 1830"/>
                <a:gd name="T34" fmla="*/ 824 w 1259"/>
                <a:gd name="T35" fmla="*/ 39 h 1830"/>
                <a:gd name="T36" fmla="*/ 590 w 1259"/>
                <a:gd name="T37" fmla="*/ 0 h 1830"/>
                <a:gd name="T38" fmla="*/ 409 w 1259"/>
                <a:gd name="T39" fmla="*/ 123 h 1830"/>
                <a:gd name="T40" fmla="*/ 389 w 1259"/>
                <a:gd name="T41" fmla="*/ 227 h 1830"/>
                <a:gd name="T42" fmla="*/ 350 w 1259"/>
                <a:gd name="T43" fmla="*/ 370 h 1830"/>
                <a:gd name="T44" fmla="*/ 305 w 1259"/>
                <a:gd name="T45" fmla="*/ 467 h 1830"/>
                <a:gd name="T46" fmla="*/ 344 w 1259"/>
                <a:gd name="T47" fmla="*/ 597 h 1830"/>
                <a:gd name="T48" fmla="*/ 260 w 1259"/>
                <a:gd name="T49" fmla="*/ 668 h 1830"/>
                <a:gd name="T50" fmla="*/ 227 w 1259"/>
                <a:gd name="T51" fmla="*/ 863 h 1830"/>
                <a:gd name="T52" fmla="*/ 13 w 1259"/>
                <a:gd name="T53" fmla="*/ 993 h 1830"/>
                <a:gd name="T54" fmla="*/ 45 w 1259"/>
                <a:gd name="T55" fmla="*/ 1175 h 1830"/>
                <a:gd name="T56" fmla="*/ 156 w 1259"/>
                <a:gd name="T57" fmla="*/ 1259 h 1830"/>
                <a:gd name="T58" fmla="*/ 240 w 1259"/>
                <a:gd name="T59" fmla="*/ 1246 h 1830"/>
                <a:gd name="T60" fmla="*/ 376 w 1259"/>
                <a:gd name="T61" fmla="*/ 1493 h 1830"/>
                <a:gd name="T62" fmla="*/ 506 w 1259"/>
                <a:gd name="T63" fmla="*/ 1687 h 1830"/>
                <a:gd name="T64" fmla="*/ 597 w 1259"/>
                <a:gd name="T65" fmla="*/ 1798 h 1830"/>
                <a:gd name="T66" fmla="*/ 675 w 1259"/>
                <a:gd name="T67" fmla="*/ 1817 h 1830"/>
                <a:gd name="T68" fmla="*/ 785 w 1259"/>
                <a:gd name="T69" fmla="*/ 1694 h 1830"/>
                <a:gd name="T70" fmla="*/ 908 w 1259"/>
                <a:gd name="T71" fmla="*/ 1616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9" h="1830">
                  <a:moveTo>
                    <a:pt x="947" y="1609"/>
                  </a:moveTo>
                  <a:lnTo>
                    <a:pt x="954" y="1544"/>
                  </a:lnTo>
                  <a:lnTo>
                    <a:pt x="902" y="1512"/>
                  </a:lnTo>
                  <a:lnTo>
                    <a:pt x="908" y="1454"/>
                  </a:lnTo>
                  <a:lnTo>
                    <a:pt x="895" y="1421"/>
                  </a:lnTo>
                  <a:lnTo>
                    <a:pt x="850" y="1408"/>
                  </a:lnTo>
                  <a:lnTo>
                    <a:pt x="824" y="1337"/>
                  </a:lnTo>
                  <a:lnTo>
                    <a:pt x="759" y="1285"/>
                  </a:lnTo>
                  <a:lnTo>
                    <a:pt x="753" y="1239"/>
                  </a:lnTo>
                  <a:lnTo>
                    <a:pt x="681" y="1233"/>
                  </a:lnTo>
                  <a:lnTo>
                    <a:pt x="701" y="1175"/>
                  </a:lnTo>
                  <a:lnTo>
                    <a:pt x="779" y="1071"/>
                  </a:lnTo>
                  <a:lnTo>
                    <a:pt x="785" y="1025"/>
                  </a:lnTo>
                  <a:lnTo>
                    <a:pt x="844" y="1019"/>
                  </a:lnTo>
                  <a:lnTo>
                    <a:pt x="882" y="947"/>
                  </a:lnTo>
                  <a:lnTo>
                    <a:pt x="844" y="883"/>
                  </a:lnTo>
                  <a:lnTo>
                    <a:pt x="863" y="837"/>
                  </a:lnTo>
                  <a:lnTo>
                    <a:pt x="941" y="837"/>
                  </a:lnTo>
                  <a:lnTo>
                    <a:pt x="960" y="727"/>
                  </a:lnTo>
                  <a:lnTo>
                    <a:pt x="1116" y="720"/>
                  </a:lnTo>
                  <a:lnTo>
                    <a:pt x="1226" y="694"/>
                  </a:lnTo>
                  <a:lnTo>
                    <a:pt x="1259" y="630"/>
                  </a:lnTo>
                  <a:lnTo>
                    <a:pt x="1194" y="578"/>
                  </a:lnTo>
                  <a:lnTo>
                    <a:pt x="1233" y="513"/>
                  </a:lnTo>
                  <a:lnTo>
                    <a:pt x="1207" y="461"/>
                  </a:lnTo>
                  <a:lnTo>
                    <a:pt x="1207" y="422"/>
                  </a:lnTo>
                  <a:lnTo>
                    <a:pt x="1155" y="383"/>
                  </a:lnTo>
                  <a:lnTo>
                    <a:pt x="1181" y="279"/>
                  </a:lnTo>
                  <a:lnTo>
                    <a:pt x="1155" y="253"/>
                  </a:lnTo>
                  <a:lnTo>
                    <a:pt x="1097" y="266"/>
                  </a:lnTo>
                  <a:lnTo>
                    <a:pt x="1084" y="234"/>
                  </a:lnTo>
                  <a:lnTo>
                    <a:pt x="1019" y="188"/>
                  </a:lnTo>
                  <a:lnTo>
                    <a:pt x="986" y="221"/>
                  </a:lnTo>
                  <a:lnTo>
                    <a:pt x="960" y="214"/>
                  </a:lnTo>
                  <a:lnTo>
                    <a:pt x="947" y="149"/>
                  </a:lnTo>
                  <a:lnTo>
                    <a:pt x="824" y="39"/>
                  </a:lnTo>
                  <a:lnTo>
                    <a:pt x="759" y="78"/>
                  </a:lnTo>
                  <a:lnTo>
                    <a:pt x="590" y="0"/>
                  </a:lnTo>
                  <a:lnTo>
                    <a:pt x="409" y="26"/>
                  </a:lnTo>
                  <a:lnTo>
                    <a:pt x="409" y="123"/>
                  </a:lnTo>
                  <a:lnTo>
                    <a:pt x="389" y="162"/>
                  </a:lnTo>
                  <a:lnTo>
                    <a:pt x="389" y="227"/>
                  </a:lnTo>
                  <a:lnTo>
                    <a:pt x="324" y="318"/>
                  </a:lnTo>
                  <a:lnTo>
                    <a:pt x="350" y="370"/>
                  </a:lnTo>
                  <a:lnTo>
                    <a:pt x="298" y="415"/>
                  </a:lnTo>
                  <a:lnTo>
                    <a:pt x="305" y="467"/>
                  </a:lnTo>
                  <a:lnTo>
                    <a:pt x="357" y="539"/>
                  </a:lnTo>
                  <a:lnTo>
                    <a:pt x="344" y="597"/>
                  </a:lnTo>
                  <a:lnTo>
                    <a:pt x="266" y="604"/>
                  </a:lnTo>
                  <a:lnTo>
                    <a:pt x="260" y="668"/>
                  </a:lnTo>
                  <a:lnTo>
                    <a:pt x="208" y="681"/>
                  </a:lnTo>
                  <a:lnTo>
                    <a:pt x="227" y="863"/>
                  </a:lnTo>
                  <a:lnTo>
                    <a:pt x="143" y="941"/>
                  </a:lnTo>
                  <a:lnTo>
                    <a:pt x="13" y="993"/>
                  </a:lnTo>
                  <a:lnTo>
                    <a:pt x="0" y="1129"/>
                  </a:lnTo>
                  <a:lnTo>
                    <a:pt x="45" y="1175"/>
                  </a:lnTo>
                  <a:lnTo>
                    <a:pt x="149" y="1220"/>
                  </a:lnTo>
                  <a:lnTo>
                    <a:pt x="156" y="1259"/>
                  </a:lnTo>
                  <a:lnTo>
                    <a:pt x="201" y="1259"/>
                  </a:lnTo>
                  <a:lnTo>
                    <a:pt x="240" y="1246"/>
                  </a:lnTo>
                  <a:lnTo>
                    <a:pt x="331" y="1291"/>
                  </a:lnTo>
                  <a:lnTo>
                    <a:pt x="376" y="1493"/>
                  </a:lnTo>
                  <a:lnTo>
                    <a:pt x="467" y="1531"/>
                  </a:lnTo>
                  <a:lnTo>
                    <a:pt x="506" y="1687"/>
                  </a:lnTo>
                  <a:lnTo>
                    <a:pt x="597" y="1713"/>
                  </a:lnTo>
                  <a:lnTo>
                    <a:pt x="597" y="1798"/>
                  </a:lnTo>
                  <a:lnTo>
                    <a:pt x="629" y="1830"/>
                  </a:lnTo>
                  <a:lnTo>
                    <a:pt x="675" y="1817"/>
                  </a:lnTo>
                  <a:lnTo>
                    <a:pt x="746" y="1830"/>
                  </a:lnTo>
                  <a:lnTo>
                    <a:pt x="785" y="1694"/>
                  </a:lnTo>
                  <a:lnTo>
                    <a:pt x="857" y="1687"/>
                  </a:lnTo>
                  <a:lnTo>
                    <a:pt x="908" y="1616"/>
                  </a:lnTo>
                  <a:lnTo>
                    <a:pt x="947" y="1609"/>
                  </a:lnTo>
                </a:path>
              </a:pathLst>
            </a:custGeom>
            <a:solidFill>
              <a:schemeClr val="bg1"/>
            </a:solidFill>
            <a:ln w="825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43" name="pole tekstowe 2"/>
            <p:cNvSpPr txBox="1"/>
            <p:nvPr/>
          </p:nvSpPr>
          <p:spPr>
            <a:xfrm>
              <a:off x="1165450" y="4290634"/>
              <a:ext cx="995402" cy="65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200" dirty="0" smtClean="0"/>
                <a:t>gmina wiejska</a:t>
              </a:r>
              <a:endParaRPr lang="pl-PL" sz="1200" dirty="0"/>
            </a:p>
          </p:txBody>
        </p:sp>
        <p:sp>
          <p:nvSpPr>
            <p:cNvPr id="44" name="pole tekstowe 14"/>
            <p:cNvSpPr txBox="1"/>
            <p:nvPr/>
          </p:nvSpPr>
          <p:spPr>
            <a:xfrm>
              <a:off x="2173561" y="4367619"/>
              <a:ext cx="1049785" cy="65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200" dirty="0" smtClean="0"/>
                <a:t>gmina wiejska</a:t>
              </a:r>
              <a:endParaRPr lang="pl-PL" sz="1200" dirty="0"/>
            </a:p>
          </p:txBody>
        </p:sp>
        <p:sp>
          <p:nvSpPr>
            <p:cNvPr id="45" name="pole tekstowe 15"/>
            <p:cNvSpPr txBox="1"/>
            <p:nvPr/>
          </p:nvSpPr>
          <p:spPr>
            <a:xfrm>
              <a:off x="2191728" y="3204080"/>
              <a:ext cx="1645931" cy="488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200" dirty="0" smtClean="0"/>
                <a:t>gmina </a:t>
              </a:r>
              <a:br>
                <a:rPr lang="pl-PL" sz="1200" dirty="0" smtClean="0"/>
              </a:br>
              <a:r>
                <a:rPr lang="pl-PL" sz="1200" dirty="0" smtClean="0"/>
                <a:t>miejsko-wiejska</a:t>
              </a:r>
              <a:endParaRPr lang="pl-PL" sz="1200" dirty="0"/>
            </a:p>
          </p:txBody>
        </p:sp>
      </p:grpSp>
      <p:pic>
        <p:nvPicPr>
          <p:cNvPr id="46" name="Obraz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289" y="1122031"/>
            <a:ext cx="2479075" cy="25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l-PL" sz="2700" dirty="0" smtClean="0"/>
              <a:t>Warunki dla spółdzielni energetycznej</a:t>
            </a:r>
            <a:endParaRPr lang="pl-PL" sz="27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4722354"/>
              </p:ext>
            </p:extLst>
          </p:nvPr>
        </p:nvGraphicFramePr>
        <p:xfrm>
          <a:off x="254993" y="1628800"/>
          <a:ext cx="863401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457200" y="6173653"/>
            <a:ext cx="3626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100" i="1" dirty="0" smtClean="0"/>
              <a:t>* do 31 grudnia 2025 r. wymóg 70% został obniżony do 40%</a:t>
            </a:r>
            <a:endParaRPr lang="pl-PL" sz="1100" i="1" dirty="0"/>
          </a:p>
        </p:txBody>
      </p:sp>
    </p:spTree>
    <p:extLst>
      <p:ext uri="{BB962C8B-B14F-4D97-AF65-F5344CB8AC3E}">
        <p14:creationId xmlns:p14="http://schemas.microsoft.com/office/powerpoint/2010/main" val="9560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l-PL" sz="2700" dirty="0" smtClean="0"/>
              <a:t>Etapy zakładania spółdzielni energetycznej</a:t>
            </a:r>
            <a:endParaRPr lang="pl-PL" sz="27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920"/>
            <a:ext cx="2990850" cy="1524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88166"/>
            <a:ext cx="2249429" cy="1365507"/>
          </a:xfrm>
          <a:prstGeom prst="rect">
            <a:avLst/>
          </a:prstGeom>
        </p:spPr>
      </p:pic>
      <p:sp>
        <p:nvSpPr>
          <p:cNvPr id="6" name="Strzałka w prawo 5"/>
          <p:cNvSpPr/>
          <p:nvPr/>
        </p:nvSpPr>
        <p:spPr>
          <a:xfrm>
            <a:off x="4047195" y="2924944"/>
            <a:ext cx="1676933" cy="980319"/>
          </a:xfrm>
          <a:prstGeom prst="rightArrow">
            <a:avLst/>
          </a:prstGeom>
          <a:noFill/>
          <a:ln>
            <a:solidFill>
              <a:srgbClr val="007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115616" y="1844824"/>
            <a:ext cx="1800200" cy="54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sz="2400" b="1" dirty="0" smtClean="0"/>
              <a:t>I etap</a:t>
            </a:r>
            <a:endParaRPr lang="pl-PL" sz="2400" b="1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6228184" y="1844824"/>
            <a:ext cx="1800200" cy="54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sz="2400" b="1" dirty="0" smtClean="0"/>
              <a:t>II etap</a:t>
            </a:r>
            <a:endParaRPr lang="pl-PL" sz="2400" b="1" dirty="0"/>
          </a:p>
        </p:txBody>
      </p:sp>
      <p:sp>
        <p:nvSpPr>
          <p:cNvPr id="9" name="Nawias klamrowy zamykający 8"/>
          <p:cNvSpPr/>
          <p:nvPr/>
        </p:nvSpPr>
        <p:spPr>
          <a:xfrm rot="5400000">
            <a:off x="4223508" y="1047103"/>
            <a:ext cx="648072" cy="7428089"/>
          </a:xfrm>
          <a:prstGeom prst="rightBrace">
            <a:avLst/>
          </a:prstGeom>
          <a:ln w="19050">
            <a:solidFill>
              <a:srgbClr val="007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397" y="5229200"/>
            <a:ext cx="3250293" cy="92514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83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700" dirty="0" smtClean="0"/>
              <a:t>Minimalna liczba założycieli spółdzielni</a:t>
            </a:r>
            <a:endParaRPr lang="pl-PL" sz="27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48393"/>
            <a:ext cx="7992888" cy="2954152"/>
          </a:xfrm>
          <a:prstGeom prst="rect">
            <a:avLst/>
          </a:prstGeom>
        </p:spPr>
      </p:pic>
      <p:sp>
        <p:nvSpPr>
          <p:cNvPr id="3" name="Nawias klamrowy zamykający 2"/>
          <p:cNvSpPr/>
          <p:nvPr/>
        </p:nvSpPr>
        <p:spPr>
          <a:xfrm rot="5400000">
            <a:off x="2663788" y="2672916"/>
            <a:ext cx="1080120" cy="5184576"/>
          </a:xfrm>
          <a:prstGeom prst="rightBrace">
            <a:avLst>
              <a:gd name="adj1" fmla="val 8333"/>
              <a:gd name="adj2" fmla="val 50314"/>
            </a:avLst>
          </a:prstGeom>
          <a:ln>
            <a:solidFill>
              <a:srgbClr val="007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87524" y="577188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Ustawa –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Prawo spółdzielcze</a:t>
            </a:r>
          </a:p>
        </p:txBody>
      </p:sp>
      <p:sp>
        <p:nvSpPr>
          <p:cNvPr id="6" name="Nawias klamrowy zamykający 5"/>
          <p:cNvSpPr/>
          <p:nvPr/>
        </p:nvSpPr>
        <p:spPr>
          <a:xfrm rot="5400000">
            <a:off x="6618132" y="4046425"/>
            <a:ext cx="1080120" cy="2460464"/>
          </a:xfrm>
          <a:prstGeom prst="rightBrace">
            <a:avLst>
              <a:gd name="adj1" fmla="val 8333"/>
              <a:gd name="adj2" fmla="val 50314"/>
            </a:avLst>
          </a:prstGeom>
          <a:ln>
            <a:solidFill>
              <a:srgbClr val="007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796136" y="5805264"/>
            <a:ext cx="27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Ustawa o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spółdzielniach rolników</a:t>
            </a:r>
          </a:p>
        </p:txBody>
      </p:sp>
    </p:spTree>
    <p:extLst>
      <p:ext uri="{BB962C8B-B14F-4D97-AF65-F5344CB8AC3E}">
        <p14:creationId xmlns:p14="http://schemas.microsoft.com/office/powerpoint/2010/main" val="23328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0" t="14360" r="15441" b="18681"/>
          <a:stretch/>
        </p:blipFill>
        <p:spPr>
          <a:xfrm flipH="1">
            <a:off x="251520" y="1326188"/>
            <a:ext cx="1839052" cy="411903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dirty="0"/>
              <a:t>Członek </a:t>
            </a:r>
            <a:r>
              <a:rPr lang="pl-PL" dirty="0" smtClean="0"/>
              <a:t>spółdzielni vs. </a:t>
            </a:r>
            <a:r>
              <a:rPr lang="pl-PL" dirty="0"/>
              <a:t>c</a:t>
            </a:r>
            <a:r>
              <a:rPr lang="pl-PL" dirty="0" smtClean="0"/>
              <a:t>złonek </a:t>
            </a:r>
            <a:br>
              <a:rPr lang="pl-PL" dirty="0" smtClean="0"/>
            </a:br>
            <a:r>
              <a:rPr lang="pl-PL" dirty="0" smtClean="0"/>
              <a:t>spółdzielni </a:t>
            </a:r>
            <a:r>
              <a:rPr lang="pl-PL" dirty="0"/>
              <a:t>energetycznej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35696" y="1628800"/>
            <a:ext cx="6984776" cy="259228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400" dirty="0" smtClean="0"/>
              <a:t>Podmiot </a:t>
            </a:r>
            <a:r>
              <a:rPr lang="pl-PL" sz="2400" dirty="0"/>
              <a:t>którego </a:t>
            </a:r>
            <a:r>
              <a:rPr lang="pl-PL" sz="2400" b="1" dirty="0"/>
              <a:t>instalacja jest przyłączona do sieci </a:t>
            </a:r>
            <a:r>
              <a:rPr lang="pl-PL" sz="2400" dirty="0"/>
              <a:t>dystrybucyjnej elektroenergetycznej, lub sieci dystrybucyjnej gazowej, lub sieci </a:t>
            </a:r>
            <a:r>
              <a:rPr lang="pl-PL" sz="2400" dirty="0" smtClean="0"/>
              <a:t>ciepłowniczej.</a:t>
            </a:r>
            <a:endParaRPr lang="pl-PL" sz="24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Podmiot do którego </a:t>
            </a:r>
            <a:r>
              <a:rPr lang="pl-PL" sz="2400" b="1" dirty="0"/>
              <a:t>biogaz, lub biogaz rolniczy, lub biometan</a:t>
            </a:r>
            <a:r>
              <a:rPr lang="pl-PL" sz="2400" dirty="0"/>
              <a:t>, wytwarzane przez spółdzielnię energetyczną lub jej członków ze źródeł odnawialnych są </a:t>
            </a:r>
            <a:r>
              <a:rPr lang="pl-PL" sz="2400" b="1" dirty="0"/>
              <a:t>dostarczane w sposób inny niż za pośrednictwem sieci</a:t>
            </a:r>
            <a:r>
              <a:rPr lang="pl-PL" sz="2400" dirty="0"/>
              <a:t> dystrybucyjnej </a:t>
            </a:r>
            <a:r>
              <a:rPr lang="pl-PL" sz="2400" dirty="0" smtClean="0"/>
              <a:t>gazowej.</a:t>
            </a:r>
            <a:endParaRPr lang="pl-PL" sz="2400" dirty="0"/>
          </a:p>
        </p:txBody>
      </p:sp>
      <p:sp>
        <p:nvSpPr>
          <p:cNvPr id="5" name="Owal 4"/>
          <p:cNvSpPr/>
          <p:nvPr/>
        </p:nvSpPr>
        <p:spPr>
          <a:xfrm>
            <a:off x="6012160" y="3933056"/>
            <a:ext cx="2520280" cy="2376264"/>
          </a:xfrm>
          <a:prstGeom prst="ellipse">
            <a:avLst/>
          </a:prstGeom>
          <a:solidFill>
            <a:srgbClr val="007614"/>
          </a:solidFill>
          <a:ln>
            <a:solidFill>
              <a:srgbClr val="007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wal 5"/>
          <p:cNvSpPr/>
          <p:nvPr/>
        </p:nvSpPr>
        <p:spPr>
          <a:xfrm>
            <a:off x="6512128" y="4656607"/>
            <a:ext cx="1548120" cy="1421939"/>
          </a:xfrm>
          <a:prstGeom prst="ellipse">
            <a:avLst/>
          </a:prstGeom>
          <a:solidFill>
            <a:srgbClr val="92D050"/>
          </a:solidFill>
          <a:ln>
            <a:solidFill>
              <a:srgbClr val="007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729856" y="5014917"/>
            <a:ext cx="115689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b="1" dirty="0" smtClean="0">
                <a:latin typeface="Tw Cen MT" panose="020B0602020104020603" pitchFamily="34" charset="-18"/>
              </a:rPr>
              <a:t>Członek spółdzielni energetycznej</a:t>
            </a:r>
            <a:endParaRPr lang="pl-PL" sz="1300" b="1" dirty="0">
              <a:latin typeface="Tw Cen MT" panose="020B0602020104020603" pitchFamily="34" charset="-1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300192" y="414908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latin typeface="Tw Cen MT" panose="020B0602020104020603" pitchFamily="34" charset="-18"/>
              </a:rPr>
              <a:t>Członek spółdzielni zarejestrowanej w KRS</a:t>
            </a:r>
            <a:endParaRPr lang="pl-PL" sz="1400" b="1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586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779096" cy="9250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dirty="0" smtClean="0"/>
              <a:t>Rejestracja w KOWR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47225" y="1412776"/>
            <a:ext cx="6226292" cy="936104"/>
          </a:xfrm>
        </p:spPr>
        <p:txBody>
          <a:bodyPr>
            <a:noAutofit/>
          </a:bodyPr>
          <a:lstStyle/>
          <a:p>
            <a:pPr marL="0" lvl="0" indent="0" algn="ctr">
              <a:spcAft>
                <a:spcPts val="600"/>
              </a:spcAft>
              <a:buNone/>
            </a:pPr>
            <a:r>
              <a:rPr lang="pl-PL" b="1" dirty="0" smtClean="0"/>
              <a:t>Wniosek</a:t>
            </a:r>
            <a:r>
              <a:rPr lang="pl-PL" dirty="0" smtClean="0"/>
              <a:t> o zamieszczenie danych spółdzielni w wykazie spółdzielni energetycznych </a:t>
            </a:r>
            <a:r>
              <a:rPr lang="pl-PL" b="1" dirty="0" smtClean="0"/>
              <a:t>wraz z załącznikami </a:t>
            </a:r>
            <a:r>
              <a:rPr lang="pl-PL" dirty="0" smtClean="0"/>
              <a:t>(oświadczeniem i statutem)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743437" y="2858137"/>
            <a:ext cx="3672408" cy="954107"/>
          </a:xfrm>
          <a:prstGeom prst="rect">
            <a:avLst/>
          </a:prstGeom>
          <a:noFill/>
          <a:ln>
            <a:solidFill>
              <a:srgbClr val="00761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7614"/>
                </a:solidFill>
              </a:rPr>
              <a:t>Dyrektor Generalny KOWR</a:t>
            </a:r>
            <a:endParaRPr lang="pl-PL" sz="2800" b="1" dirty="0">
              <a:solidFill>
                <a:srgbClr val="007614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5654" y="4376718"/>
            <a:ext cx="2803140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sz="1600" b="1" dirty="0" smtClean="0">
                <a:solidFill>
                  <a:srgbClr val="007614"/>
                </a:solidFill>
              </a:rPr>
              <a:t>Wzywa</a:t>
            </a:r>
            <a:r>
              <a:rPr lang="pl-PL" sz="1600" dirty="0" smtClean="0">
                <a:solidFill>
                  <a:srgbClr val="007614"/>
                </a:solidFill>
              </a:rPr>
              <a:t> do uzupełniania wniosku w terminie 7 dni od dnia doręczenia wezwania </a:t>
            </a:r>
            <a:r>
              <a:rPr lang="pl-PL" sz="1600" dirty="0" smtClean="0"/>
              <a:t>wraz z pouczeniem,  że nieuzupełnienie wniosku spowoduje jego pozostawienie bez rozpoznania</a:t>
            </a:r>
            <a:endParaRPr lang="pl-PL" sz="1600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2998567" y="4388896"/>
            <a:ext cx="3142878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pl-PL" sz="1600" b="1" dirty="0" smtClean="0">
                <a:solidFill>
                  <a:srgbClr val="007614"/>
                </a:solidFill>
              </a:rPr>
              <a:t>Odmawia</a:t>
            </a:r>
            <a:r>
              <a:rPr lang="pl-PL" sz="1600" dirty="0" smtClean="0">
                <a:solidFill>
                  <a:srgbClr val="007614"/>
                </a:solidFill>
              </a:rPr>
              <a:t>, </a:t>
            </a:r>
            <a:r>
              <a:rPr lang="pl-PL" sz="1600" dirty="0"/>
              <a:t>w drodze decyzji,</a:t>
            </a:r>
            <a:r>
              <a:rPr lang="pl-PL" sz="1600" dirty="0">
                <a:solidFill>
                  <a:srgbClr val="007614"/>
                </a:solidFill>
              </a:rPr>
              <a:t> </a:t>
            </a:r>
            <a:r>
              <a:rPr lang="pl-PL" sz="1600" dirty="0" smtClean="0">
                <a:solidFill>
                  <a:srgbClr val="007614"/>
                </a:solidFill>
              </a:rPr>
              <a:t>zamieszczenia danych spółdzielni </a:t>
            </a:r>
            <a:r>
              <a:rPr lang="pl-PL" sz="1600" dirty="0" smtClean="0"/>
              <a:t>w wykazie spółdzielni energetycznych, w przypadku gdy spółdzielnia nie spełnia warunków, o których mowa w art. 38e ustawy OZE</a:t>
            </a:r>
            <a:endParaRPr lang="pl-PL" sz="1600" dirty="0"/>
          </a:p>
        </p:txBody>
      </p:sp>
      <p:sp>
        <p:nvSpPr>
          <p:cNvPr id="14" name="Symbol zastępczy zawartości 2"/>
          <p:cNvSpPr txBox="1">
            <a:spLocks/>
          </p:cNvSpPr>
          <p:nvPr/>
        </p:nvSpPr>
        <p:spPr>
          <a:xfrm>
            <a:off x="6310536" y="4365104"/>
            <a:ext cx="2725960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pl-PL" sz="1600" b="1" dirty="0" smtClean="0">
                <a:solidFill>
                  <a:srgbClr val="007614"/>
                </a:solidFill>
              </a:rPr>
              <a:t>Zamieszcza dane</a:t>
            </a:r>
            <a:r>
              <a:rPr lang="pl-PL" sz="1600" dirty="0" smtClean="0">
                <a:solidFill>
                  <a:srgbClr val="007614"/>
                </a:solidFill>
              </a:rPr>
              <a:t> spółdzielni energetycznej w wykazie </a:t>
            </a:r>
            <a:r>
              <a:rPr lang="pl-PL" sz="1600" dirty="0" smtClean="0"/>
              <a:t>spółdzielni energetycznych oraz wydaje zaświadczenie potwierdzające dokonanie </a:t>
            </a:r>
            <a:br>
              <a:rPr lang="pl-PL" sz="1600" dirty="0" smtClean="0"/>
            </a:br>
            <a:r>
              <a:rPr lang="pl-PL" sz="1600" dirty="0" smtClean="0"/>
              <a:t>ww. czynności</a:t>
            </a:r>
            <a:endParaRPr lang="pl-PL" sz="1600" dirty="0"/>
          </a:p>
        </p:txBody>
      </p:sp>
      <p:cxnSp>
        <p:nvCxnSpPr>
          <p:cNvPr id="24" name="Łącznik łamany 23"/>
          <p:cNvCxnSpPr>
            <a:stCxn id="4" idx="1"/>
            <a:endCxn id="7" idx="0"/>
          </p:cNvCxnSpPr>
          <p:nvPr/>
        </p:nvCxnSpPr>
        <p:spPr>
          <a:xfrm rot="10800000" flipV="1">
            <a:off x="1447225" y="3335190"/>
            <a:ext cx="1296213" cy="1041527"/>
          </a:xfrm>
          <a:prstGeom prst="bentConnector2">
            <a:avLst/>
          </a:prstGeom>
          <a:ln w="25400">
            <a:solidFill>
              <a:srgbClr val="0076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łamany 25"/>
          <p:cNvCxnSpPr>
            <a:stCxn id="4" idx="3"/>
            <a:endCxn id="14" idx="0"/>
          </p:cNvCxnSpPr>
          <p:nvPr/>
        </p:nvCxnSpPr>
        <p:spPr>
          <a:xfrm>
            <a:off x="6415845" y="3335191"/>
            <a:ext cx="1257671" cy="1029913"/>
          </a:xfrm>
          <a:prstGeom prst="bentConnector2">
            <a:avLst/>
          </a:prstGeom>
          <a:ln w="25400">
            <a:solidFill>
              <a:srgbClr val="0076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4" idx="2"/>
            <a:endCxn id="8" idx="0"/>
          </p:cNvCxnSpPr>
          <p:nvPr/>
        </p:nvCxnSpPr>
        <p:spPr>
          <a:xfrm flipH="1">
            <a:off x="4570006" y="3812244"/>
            <a:ext cx="9635" cy="576652"/>
          </a:xfrm>
          <a:prstGeom prst="straightConnector1">
            <a:avLst/>
          </a:prstGeom>
          <a:ln w="25400">
            <a:solidFill>
              <a:srgbClr val="0076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e tekstowe 28"/>
          <p:cNvSpPr txBox="1"/>
          <p:nvPr/>
        </p:nvSpPr>
        <p:spPr>
          <a:xfrm>
            <a:off x="1265734" y="3110771"/>
            <a:ext cx="1583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a</a:t>
            </a:r>
            <a:r>
              <a:rPr lang="pl-PL" sz="1000" dirty="0" smtClean="0"/>
              <a:t>rt. 38g ust. 6 ustawy OZE</a:t>
            </a:r>
            <a:endParaRPr lang="pl-PL" sz="1000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4067944" y="3967270"/>
            <a:ext cx="1290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a</a:t>
            </a:r>
            <a:r>
              <a:rPr lang="pl-PL" sz="1000" dirty="0" smtClean="0"/>
              <a:t>rt. 38k ustawy OZE</a:t>
            </a:r>
            <a:endParaRPr lang="pl-PL" sz="1000" dirty="0"/>
          </a:p>
        </p:txBody>
      </p:sp>
      <p:sp>
        <p:nvSpPr>
          <p:cNvPr id="41" name="pole tekstowe 40"/>
          <p:cNvSpPr txBox="1"/>
          <p:nvPr/>
        </p:nvSpPr>
        <p:spPr>
          <a:xfrm>
            <a:off x="6449381" y="3110771"/>
            <a:ext cx="1542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a</a:t>
            </a:r>
            <a:r>
              <a:rPr lang="pl-PL" sz="1000" dirty="0" smtClean="0"/>
              <a:t>rt. 38j ust. 1 ustawy OZE</a:t>
            </a:r>
            <a:endParaRPr lang="pl-PL" sz="1000" dirty="0"/>
          </a:p>
        </p:txBody>
      </p:sp>
      <p:cxnSp>
        <p:nvCxnSpPr>
          <p:cNvPr id="52" name="Łącznik prosty ze strzałką 51"/>
          <p:cNvCxnSpPr/>
          <p:nvPr/>
        </p:nvCxnSpPr>
        <p:spPr>
          <a:xfrm>
            <a:off x="4560371" y="2343679"/>
            <a:ext cx="19270" cy="5092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4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6804</TotalTime>
  <Words>1016</Words>
  <Application>Microsoft Office PowerPoint</Application>
  <PresentationFormat>Pokaz na ekranie (4:3)</PresentationFormat>
  <Paragraphs>198</Paragraphs>
  <Slides>16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Tw Cen MT</vt:lpstr>
      <vt:lpstr>Verdana</vt:lpstr>
      <vt:lpstr>Wingdings</vt:lpstr>
      <vt:lpstr>Motyw pakietu Office</vt:lpstr>
      <vt:lpstr>Jak skutecznie uzyskać wpis do wykazu spółdzielni energetycznych?</vt:lpstr>
      <vt:lpstr>Podstawa prawna</vt:lpstr>
      <vt:lpstr>Definicja spółdzielni energetycznej</vt:lpstr>
      <vt:lpstr>Obszar działalności spółdzielni energetycznej</vt:lpstr>
      <vt:lpstr>Warunki dla spółdzielni energetycznej</vt:lpstr>
      <vt:lpstr>Etapy zakładania spółdzielni energetycznej</vt:lpstr>
      <vt:lpstr>Minimalna liczba założycieli spółdzielni</vt:lpstr>
      <vt:lpstr>Członek spółdzielni vs. członek  spółdzielni energetycznej</vt:lpstr>
      <vt:lpstr>Rejestracja w KOWR</vt:lpstr>
      <vt:lpstr>Spółdzielnia energetyczna</vt:lpstr>
      <vt:lpstr>Spółdzielnie energetyczne w Polsce</vt:lpstr>
      <vt:lpstr>Korzyści dla spółdzielni energetycznej</vt:lpstr>
      <vt:lpstr>Obowiązki spółdzielni energetycznych</vt:lpstr>
      <vt:lpstr>Pozostałe kompetencje KOWR w zakresie spółdzielni energetycznych</vt:lpstr>
      <vt:lpstr>www.energiazrolnictwa.pl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Sykta</dc:creator>
  <cp:lastModifiedBy>Kaliński Łukasz</cp:lastModifiedBy>
  <cp:revision>573</cp:revision>
  <cp:lastPrinted>2025-05-28T06:07:12Z</cp:lastPrinted>
  <dcterms:created xsi:type="dcterms:W3CDTF">2017-06-22T17:24:09Z</dcterms:created>
  <dcterms:modified xsi:type="dcterms:W3CDTF">2025-06-06T06:17:55Z</dcterms:modified>
</cp:coreProperties>
</file>