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703" r:id="rId3"/>
    <p:sldMasterId id="2147483718" r:id="rId4"/>
    <p:sldMasterId id="2147483732" r:id="rId5"/>
    <p:sldMasterId id="2147483785" r:id="rId6"/>
  </p:sldMasterIdLst>
  <p:notesMasterIdLst>
    <p:notesMasterId r:id="rId24"/>
  </p:notesMasterIdLst>
  <p:sldIdLst>
    <p:sldId id="882" r:id="rId7"/>
    <p:sldId id="856" r:id="rId8"/>
    <p:sldId id="290" r:id="rId9"/>
    <p:sldId id="293" r:id="rId10"/>
    <p:sldId id="880" r:id="rId11"/>
    <p:sldId id="894" r:id="rId12"/>
    <p:sldId id="897" r:id="rId13"/>
    <p:sldId id="902" r:id="rId14"/>
    <p:sldId id="888" r:id="rId15"/>
    <p:sldId id="892" r:id="rId16"/>
    <p:sldId id="891" r:id="rId17"/>
    <p:sldId id="901" r:id="rId18"/>
    <p:sldId id="909" r:id="rId19"/>
    <p:sldId id="911" r:id="rId20"/>
    <p:sldId id="917" r:id="rId21"/>
    <p:sldId id="922" r:id="rId22"/>
    <p:sldId id="916" r:id="rId23"/>
  </p:sldIdLst>
  <p:sldSz cx="13004800" cy="9753600"/>
  <p:notesSz cx="6858000" cy="9144000"/>
  <p:defaultTextStyle>
    <a:defPPr marL="0" marR="0" indent="0" algn="l" defTabSz="913884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3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utiger Linotype"/>
      </a:defRPr>
    </a:lvl1pPr>
    <a:lvl2pPr marL="0" marR="0" indent="228472" algn="ctr" defTabSz="583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utiger Linotype"/>
      </a:defRPr>
    </a:lvl2pPr>
    <a:lvl3pPr marL="0" marR="0" indent="456940" algn="ctr" defTabSz="583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utiger Linotype"/>
      </a:defRPr>
    </a:lvl3pPr>
    <a:lvl4pPr marL="0" marR="0" indent="685412" algn="ctr" defTabSz="583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utiger Linotype"/>
      </a:defRPr>
    </a:lvl4pPr>
    <a:lvl5pPr marL="0" marR="0" indent="913884" algn="ctr" defTabSz="583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utiger Linotype"/>
      </a:defRPr>
    </a:lvl5pPr>
    <a:lvl6pPr marL="0" marR="0" indent="1142358" algn="ctr" defTabSz="583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utiger Linotype"/>
      </a:defRPr>
    </a:lvl6pPr>
    <a:lvl7pPr marL="0" marR="0" indent="1370824" algn="ctr" defTabSz="583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utiger Linotype"/>
      </a:defRPr>
    </a:lvl7pPr>
    <a:lvl8pPr marL="0" marR="0" indent="1599299" algn="ctr" defTabSz="583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utiger Linotype"/>
      </a:defRPr>
    </a:lvl8pPr>
    <a:lvl9pPr marL="0" marR="0" indent="1827770" algn="ctr" defTabSz="58387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Frutiger Linotype"/>
      </a:defRPr>
    </a:lvl9pPr>
  </p:defaultTextStyle>
  <p:extLst>
    <p:ext uri="{521415D9-36F7-43E2-AB2F-B90AF26B5E84}">
      <p14:sectionLst xmlns="" xmlns:p14="http://schemas.microsoft.com/office/powerpoint/2010/main">
        <p14:section name="Intro" id="{4CC9D416-FB86-411C-AA93-EE6168EE9BCC}">
          <p14:sldIdLst>
            <p14:sldId id="439"/>
            <p14:sldId id="682"/>
            <p14:sldId id="440"/>
          </p14:sldIdLst>
        </p14:section>
        <p14:section name="Begeisterung - Ein tolles Produkt." id="{56E896AD-2633-43E7-ADAE-4235C2E54C1B}">
          <p14:sldIdLst>
            <p14:sldId id="708"/>
            <p14:sldId id="603"/>
            <p14:sldId id="481"/>
            <p14:sldId id="482"/>
            <p14:sldId id="483"/>
            <p14:sldId id="607"/>
            <p14:sldId id="606"/>
            <p14:sldId id="485"/>
            <p14:sldId id="657"/>
          </p14:sldIdLst>
        </p14:section>
        <p14:section name="KWK im größeren Zusammenhang" id="{EC92A93A-656D-4DBA-A5A9-D915C65AF3DC}">
          <p14:sldIdLst>
            <p14:sldId id="570"/>
            <p14:sldId id="651"/>
            <p14:sldId id="703"/>
            <p14:sldId id="704"/>
            <p14:sldId id="705"/>
            <p14:sldId id="706"/>
            <p14:sldId id="569"/>
            <p14:sldId id="711"/>
            <p14:sldId id="571"/>
            <p14:sldId id="715"/>
          </p14:sldIdLst>
        </p14:section>
        <p14:section name="SenerTec - KWK-Marktführer" id="{A23825BE-446B-4C33-98B4-5A345EDEB10C}">
          <p14:sldIdLst>
            <p14:sldId id="685"/>
            <p14:sldId id="441"/>
            <p14:sldId id="442"/>
            <p14:sldId id="443"/>
            <p14:sldId id="683"/>
            <p14:sldId id="445"/>
            <p14:sldId id="446"/>
            <p14:sldId id="447"/>
            <p14:sldId id="448"/>
            <p14:sldId id="679"/>
            <p14:sldId id="450"/>
            <p14:sldId id="451"/>
            <p14:sldId id="456"/>
            <p14:sldId id="452"/>
            <p14:sldId id="707"/>
            <p14:sldId id="668"/>
            <p14:sldId id="669"/>
            <p14:sldId id="684"/>
            <p14:sldId id="617"/>
            <p14:sldId id="671"/>
            <p14:sldId id="454"/>
            <p14:sldId id="678"/>
          </p14:sldIdLst>
        </p14:section>
        <p14:section name="Markt" id="{A905067B-73FE-4FB4-B1BF-E09D5BE1D4BD}">
          <p14:sldIdLst>
            <p14:sldId id="465"/>
            <p14:sldId id="713"/>
            <p14:sldId id="716"/>
            <p14:sldId id="676"/>
            <p14:sldId id="677"/>
          </p14:sldIdLst>
        </p14:section>
        <p14:section name="Produktfamilie und Einsatzbereiche" id="{63EFA680-1C54-4BEA-9C03-E088061EBD75}">
          <p14:sldIdLst>
            <p14:sldId id="497"/>
            <p14:sldId id="498"/>
            <p14:sldId id="499"/>
            <p14:sldId id="500"/>
          </p14:sldIdLst>
        </p14:section>
        <p14:section name="Dachs Gen. 1.1 im Detail" id="{B77C80D9-7824-4190-AC96-B9318A9CB68E}">
          <p14:sldIdLst>
            <p14:sldId id="614"/>
            <p14:sldId id="599"/>
            <p14:sldId id="512"/>
            <p14:sldId id="520"/>
            <p14:sldId id="521"/>
            <p14:sldId id="513"/>
            <p14:sldId id="697"/>
            <p14:sldId id="698"/>
            <p14:sldId id="699"/>
            <p14:sldId id="700"/>
            <p14:sldId id="701"/>
          </p14:sldIdLst>
        </p14:section>
        <p14:section name="Alles spricht dafür." id="{58BFD7E8-3F11-4A7C-9C17-F147A99740E6}">
          <p14:sldIdLst>
            <p14:sldId id="522"/>
            <p14:sldId id="523"/>
            <p14:sldId id="524"/>
            <p14:sldId id="664"/>
            <p14:sldId id="526"/>
            <p14:sldId id="527"/>
            <p14:sldId id="528"/>
            <p14:sldId id="529"/>
            <p14:sldId id="530"/>
            <p14:sldId id="662"/>
            <p14:sldId id="649"/>
            <p14:sldId id="533"/>
            <p14:sldId id="702"/>
            <p14:sldId id="535"/>
            <p14:sldId id="536"/>
            <p14:sldId id="537"/>
            <p14:sldId id="665"/>
            <p14:sldId id="666"/>
            <p14:sldId id="540"/>
            <p14:sldId id="673"/>
          </p14:sldIdLst>
        </p14:section>
        <p14:section name="Der Dachs kinderleicht erklärt." id="{0B425D18-4702-4FE9-A5F2-495809C99872}">
          <p14:sldIdLst>
            <p14:sldId id="663"/>
            <p14:sldId id="287"/>
            <p14:sldId id="288"/>
            <p14:sldId id="289"/>
            <p14:sldId id="290"/>
            <p14:sldId id="291"/>
            <p14:sldId id="292"/>
            <p14:sldId id="293"/>
            <p14:sldId id="285"/>
            <p14:sldId id="616"/>
          </p14:sldIdLst>
        </p14:section>
        <p14:section name="Schluss" id="{704CA433-4A4B-4C19-8E65-1C100B12E5FE}">
          <p14:sldIdLst>
            <p14:sldId id="709"/>
            <p14:sldId id="710"/>
            <p14:sldId id="712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00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2867A"/>
    <a:srgbClr val="064936"/>
    <a:srgbClr val="006351"/>
    <a:srgbClr val="0E9E7C"/>
    <a:srgbClr val="E4E8E6"/>
    <a:srgbClr val="0C3274"/>
    <a:srgbClr val="B2B2B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00" autoAdjust="0"/>
    <p:restoredTop sz="99283" autoAdjust="0"/>
  </p:normalViewPr>
  <p:slideViewPr>
    <p:cSldViewPr snapToGrid="0" snapToObjects="1">
      <p:cViewPr>
        <p:scale>
          <a:sx n="50" d="100"/>
          <a:sy n="50" d="100"/>
        </p:scale>
        <p:origin x="-1112" y="-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30" d="100"/>
        <a:sy n="30" d="100"/>
      </p:scale>
      <p:origin x="0" y="4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519695-857E-457E-8BB8-5F40655835BA}" type="doc">
      <dgm:prSet loTypeId="urn:microsoft.com/office/officeart/2005/8/layout/vList5" loCatId="list" qsTypeId="urn:microsoft.com/office/officeart/2005/8/quickstyle/3d7" qsCatId="3D" csTypeId="urn:microsoft.com/office/officeart/2005/8/colors/accent2_3" csCatId="accent2" phldr="1"/>
      <dgm:spPr/>
      <dgm:t>
        <a:bodyPr/>
        <a:lstStyle/>
        <a:p>
          <a:endParaRPr lang="pl-PL"/>
        </a:p>
      </dgm:t>
    </dgm:pt>
    <dgm:pt modelId="{4902136F-4593-40B3-8056-6CBDA470ADCB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2400" dirty="0" smtClean="0"/>
            <a:t>Wysoka elastyczność</a:t>
          </a:r>
          <a:endParaRPr lang="pl-PL" sz="2400" dirty="0"/>
        </a:p>
      </dgm:t>
    </dgm:pt>
    <dgm:pt modelId="{5AF25B13-FD54-4AC1-A3CE-42E80FCB206F}" type="parTrans" cxnId="{040616F2-A4AC-41D2-8454-19281A312C7F}">
      <dgm:prSet/>
      <dgm:spPr/>
      <dgm:t>
        <a:bodyPr/>
        <a:lstStyle/>
        <a:p>
          <a:endParaRPr lang="pl-PL"/>
        </a:p>
      </dgm:t>
    </dgm:pt>
    <dgm:pt modelId="{88F5C3D2-5E4F-4161-A909-0080B6948EB7}" type="sibTrans" cxnId="{040616F2-A4AC-41D2-8454-19281A312C7F}">
      <dgm:prSet/>
      <dgm:spPr/>
      <dgm:t>
        <a:bodyPr/>
        <a:lstStyle/>
        <a:p>
          <a:endParaRPr lang="pl-PL"/>
        </a:p>
      </dgm:t>
    </dgm:pt>
    <dgm:pt modelId="{1F9B5D32-AFD3-47A5-8026-C75EF91B0397}">
      <dgm:prSet phldrT="[Teks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dirty="0" smtClean="0"/>
            <a:t>Mała bezwładność</a:t>
          </a:r>
          <a:endParaRPr lang="pl-PL" dirty="0"/>
        </a:p>
      </dgm:t>
    </dgm:pt>
    <dgm:pt modelId="{28A909A0-052C-44EA-BAA3-5B7D84ECB51B}" type="parTrans" cxnId="{037E3ABB-E7AC-4A1C-9CC0-56D369AFBA2B}">
      <dgm:prSet/>
      <dgm:spPr/>
      <dgm:t>
        <a:bodyPr/>
        <a:lstStyle/>
        <a:p>
          <a:endParaRPr lang="pl-PL"/>
        </a:p>
      </dgm:t>
    </dgm:pt>
    <dgm:pt modelId="{4B29992E-3A3F-4436-ADAD-2613B49989AC}" type="sibTrans" cxnId="{037E3ABB-E7AC-4A1C-9CC0-56D369AFBA2B}">
      <dgm:prSet/>
      <dgm:spPr/>
      <dgm:t>
        <a:bodyPr/>
        <a:lstStyle/>
        <a:p>
          <a:endParaRPr lang="pl-PL"/>
        </a:p>
      </dgm:t>
    </dgm:pt>
    <dgm:pt modelId="{4EB3B88F-D258-4CAA-A856-63B673412B1F}">
      <dgm:prSet phldrT="[Teks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dirty="0" smtClean="0"/>
            <a:t>Przesyłanie czynnika na niewielkie odległości</a:t>
          </a:r>
          <a:endParaRPr lang="pl-PL" dirty="0"/>
        </a:p>
      </dgm:t>
    </dgm:pt>
    <dgm:pt modelId="{DDC6D512-7264-43A9-9672-97C99B1D7A20}" type="parTrans" cxnId="{85C1564E-1BE7-4228-B07C-BBAE0123AC7B}">
      <dgm:prSet/>
      <dgm:spPr/>
      <dgm:t>
        <a:bodyPr/>
        <a:lstStyle/>
        <a:p>
          <a:endParaRPr lang="pl-PL"/>
        </a:p>
      </dgm:t>
    </dgm:pt>
    <dgm:pt modelId="{8263C48C-918D-477F-8C6C-A07C270841CF}" type="sibTrans" cxnId="{85C1564E-1BE7-4228-B07C-BBAE0123AC7B}">
      <dgm:prSet/>
      <dgm:spPr/>
      <dgm:t>
        <a:bodyPr/>
        <a:lstStyle/>
        <a:p>
          <a:endParaRPr lang="pl-PL"/>
        </a:p>
      </dgm:t>
    </dgm:pt>
    <dgm:pt modelId="{AC8C5D1B-1390-45B4-8EAC-10979BFA7F17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4000" dirty="0" smtClean="0"/>
            <a:t>Rozproszone źródła </a:t>
          </a:r>
          <a:endParaRPr lang="pl-PL" sz="4000" dirty="0"/>
        </a:p>
      </dgm:t>
    </dgm:pt>
    <dgm:pt modelId="{B27F2498-7E7B-4FE6-893F-D2000C3EEC04}" type="parTrans" cxnId="{DD5B6E75-C70B-4C19-9552-F1AB1727C901}">
      <dgm:prSet/>
      <dgm:spPr/>
      <dgm:t>
        <a:bodyPr/>
        <a:lstStyle/>
        <a:p>
          <a:endParaRPr lang="pl-PL"/>
        </a:p>
      </dgm:t>
    </dgm:pt>
    <dgm:pt modelId="{D2E93CAB-7E4E-4BC0-8788-5DF300FA1B1D}" type="sibTrans" cxnId="{DD5B6E75-C70B-4C19-9552-F1AB1727C901}">
      <dgm:prSet/>
      <dgm:spPr/>
      <dgm:t>
        <a:bodyPr/>
        <a:lstStyle/>
        <a:p>
          <a:endParaRPr lang="pl-PL"/>
        </a:p>
      </dgm:t>
    </dgm:pt>
    <dgm:pt modelId="{BE8ED2E4-5CC3-4882-AC91-4A36D2B63289}">
      <dgm:prSet phldrT="[Teks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dirty="0" smtClean="0"/>
            <a:t>Małe i mikro jednostki wytwórcze</a:t>
          </a:r>
          <a:endParaRPr lang="pl-PL" dirty="0"/>
        </a:p>
      </dgm:t>
    </dgm:pt>
    <dgm:pt modelId="{3B83895B-A79B-4C6F-B058-45003A71AA7E}" type="sibTrans" cxnId="{87C0BAFC-BE23-4E89-BF3A-A93727E09025}">
      <dgm:prSet/>
      <dgm:spPr/>
      <dgm:t>
        <a:bodyPr/>
        <a:lstStyle/>
        <a:p>
          <a:endParaRPr lang="pl-PL"/>
        </a:p>
      </dgm:t>
    </dgm:pt>
    <dgm:pt modelId="{8EFA8007-4989-4C7B-9410-AC3B06653A59}" type="parTrans" cxnId="{87C0BAFC-BE23-4E89-BF3A-A93727E09025}">
      <dgm:prSet/>
      <dgm:spPr/>
      <dgm:t>
        <a:bodyPr/>
        <a:lstStyle/>
        <a:p>
          <a:endParaRPr lang="pl-PL"/>
        </a:p>
      </dgm:t>
    </dgm:pt>
    <dgm:pt modelId="{D1349E84-5C1B-4A0F-A92D-83D58875C69C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2400" dirty="0" smtClean="0"/>
            <a:t>Pełna automatyzacja</a:t>
          </a:r>
          <a:endParaRPr lang="pl-PL" sz="2400" dirty="0"/>
        </a:p>
      </dgm:t>
    </dgm:pt>
    <dgm:pt modelId="{7CA32B19-AE30-44C1-8F69-3781A31649D9}" type="parTrans" cxnId="{4760A91B-7728-43C9-B44A-2AB4876D3AEB}">
      <dgm:prSet/>
      <dgm:spPr/>
      <dgm:t>
        <a:bodyPr/>
        <a:lstStyle/>
        <a:p>
          <a:endParaRPr lang="pl-PL"/>
        </a:p>
      </dgm:t>
    </dgm:pt>
    <dgm:pt modelId="{B8318F31-5C00-41A8-9C5F-EAD6AA76C29B}" type="sibTrans" cxnId="{4760A91B-7728-43C9-B44A-2AB4876D3AEB}">
      <dgm:prSet/>
      <dgm:spPr/>
      <dgm:t>
        <a:bodyPr/>
        <a:lstStyle/>
        <a:p>
          <a:endParaRPr lang="pl-PL"/>
        </a:p>
      </dgm:t>
    </dgm:pt>
    <dgm:pt modelId="{6987B9B0-291E-45CE-B72E-7D85A5CEE5BA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2000" dirty="0" smtClean="0"/>
            <a:t>Tryb pracy on- lub </a:t>
          </a:r>
          <a:r>
            <a:rPr lang="pl-PL" sz="2000" dirty="0" err="1" smtClean="0"/>
            <a:t>offgrid</a:t>
          </a:r>
          <a:endParaRPr lang="pl-PL" sz="2000" dirty="0"/>
        </a:p>
      </dgm:t>
    </dgm:pt>
    <dgm:pt modelId="{302ACBF5-AA51-4A1C-B401-3E643E93A821}" type="parTrans" cxnId="{3F6E72A1-C8EE-43AB-9C16-2664DA20FBF2}">
      <dgm:prSet/>
      <dgm:spPr/>
      <dgm:t>
        <a:bodyPr/>
        <a:lstStyle/>
        <a:p>
          <a:endParaRPr lang="pl-PL"/>
        </a:p>
      </dgm:t>
    </dgm:pt>
    <dgm:pt modelId="{9D4C173B-12CB-4AF2-A096-36AB87522665}" type="sibTrans" cxnId="{3F6E72A1-C8EE-43AB-9C16-2664DA20FBF2}">
      <dgm:prSet/>
      <dgm:spPr/>
      <dgm:t>
        <a:bodyPr/>
        <a:lstStyle/>
        <a:p>
          <a:endParaRPr lang="pl-PL"/>
        </a:p>
      </dgm:t>
    </dgm:pt>
    <dgm:pt modelId="{6B6318A4-5A1B-4E67-9129-B34D9F2DA4E2}">
      <dgm:prSet phldrT="[Teks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dirty="0" smtClean="0"/>
            <a:t>Małe rozmiary</a:t>
          </a:r>
          <a:endParaRPr lang="pl-PL" dirty="0"/>
        </a:p>
      </dgm:t>
    </dgm:pt>
    <dgm:pt modelId="{87428731-B6AA-4842-8483-379E01616484}" type="parTrans" cxnId="{35015CD3-A466-4A36-872F-86687561826E}">
      <dgm:prSet/>
      <dgm:spPr/>
      <dgm:t>
        <a:bodyPr/>
        <a:lstStyle/>
        <a:p>
          <a:endParaRPr lang="pl-PL"/>
        </a:p>
      </dgm:t>
    </dgm:pt>
    <dgm:pt modelId="{3255348D-569B-434E-A030-A94573CB2CFC}" type="sibTrans" cxnId="{35015CD3-A466-4A36-872F-86687561826E}">
      <dgm:prSet/>
      <dgm:spPr/>
      <dgm:t>
        <a:bodyPr/>
        <a:lstStyle/>
        <a:p>
          <a:endParaRPr lang="pl-PL"/>
        </a:p>
      </dgm:t>
    </dgm:pt>
    <dgm:pt modelId="{547683C3-7BAF-497B-8E62-A53DF7F23DD1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l-PL" sz="2000" dirty="0" smtClean="0"/>
            <a:t>Wysoka sprawność poza sezonem grzewczym</a:t>
          </a:r>
          <a:endParaRPr lang="pl-PL" sz="2000" dirty="0"/>
        </a:p>
      </dgm:t>
    </dgm:pt>
    <dgm:pt modelId="{C307FFBD-076B-4ED0-8622-0A78EF70DDE5}" type="parTrans" cxnId="{80A18DBA-9F9F-45C4-B7F4-C820EC108D0A}">
      <dgm:prSet/>
      <dgm:spPr/>
      <dgm:t>
        <a:bodyPr/>
        <a:lstStyle/>
        <a:p>
          <a:endParaRPr lang="pl-PL"/>
        </a:p>
      </dgm:t>
    </dgm:pt>
    <dgm:pt modelId="{8BD891EA-BA72-47BB-B24B-155073276804}" type="sibTrans" cxnId="{80A18DBA-9F9F-45C4-B7F4-C820EC108D0A}">
      <dgm:prSet/>
      <dgm:spPr/>
      <dgm:t>
        <a:bodyPr/>
        <a:lstStyle/>
        <a:p>
          <a:endParaRPr lang="pl-PL"/>
        </a:p>
      </dgm:t>
    </dgm:pt>
    <dgm:pt modelId="{A21B7977-E9E8-40FE-B495-39B30AC93364}" type="pres">
      <dgm:prSet presAssocID="{31519695-857E-457E-8BB8-5F40655835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B1F0E0E-2C0D-47F4-B548-1B4E77F272EF}" type="pres">
      <dgm:prSet presAssocID="{AC8C5D1B-1390-45B4-8EAC-10979BFA7F17}" presName="linNode" presStyleCnt="0"/>
      <dgm:spPr/>
    </dgm:pt>
    <dgm:pt modelId="{B6F8BFF2-FB5F-48B2-98F3-5BDB89217DA6}" type="pres">
      <dgm:prSet presAssocID="{AC8C5D1B-1390-45B4-8EAC-10979BFA7F17}" presName="parentText" presStyleLbl="node1" presStyleIdx="0" presStyleCnt="9" custScaleX="177156" custScaleY="177156" custLinFactNeighborX="42960" custLinFactNeighborY="-17301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390741B-13B3-4A3F-8810-13F0361550A0}" type="pres">
      <dgm:prSet presAssocID="{D2E93CAB-7E4E-4BC0-8788-5DF300FA1B1D}" presName="sp" presStyleCnt="0"/>
      <dgm:spPr/>
    </dgm:pt>
    <dgm:pt modelId="{66B6F3BB-8192-4D93-8E9D-24C2BE88E0FB}" type="pres">
      <dgm:prSet presAssocID="{BE8ED2E4-5CC3-4882-AC91-4A36D2B63289}" presName="linNode" presStyleCnt="0"/>
      <dgm:spPr/>
    </dgm:pt>
    <dgm:pt modelId="{DE2961F6-574C-4D85-810B-1A12DDBABB2E}" type="pres">
      <dgm:prSet presAssocID="{BE8ED2E4-5CC3-4882-AC91-4A36D2B63289}" presName="parentText" presStyleLbl="node1" presStyleIdx="1" presStyleCnt="9" custLinFactX="7703" custLinFactNeighborX="100000" custLinFactNeighborY="6406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B3DF779-86AB-4DB7-9416-B074843FF932}" type="pres">
      <dgm:prSet presAssocID="{3B83895B-A79B-4C6F-B058-45003A71AA7E}" presName="sp" presStyleCnt="0"/>
      <dgm:spPr/>
    </dgm:pt>
    <dgm:pt modelId="{B836302C-C287-4BA5-9971-7C1FE2D81612}" type="pres">
      <dgm:prSet presAssocID="{4EB3B88F-D258-4CAA-A856-63B673412B1F}" presName="linNode" presStyleCnt="0"/>
      <dgm:spPr/>
    </dgm:pt>
    <dgm:pt modelId="{6AB3F461-F588-484C-BF89-21D4EC41AC6E}" type="pres">
      <dgm:prSet presAssocID="{4EB3B88F-D258-4CAA-A856-63B673412B1F}" presName="parentText" presStyleLbl="node1" presStyleIdx="2" presStyleCnt="9" custLinFactX="19096" custLinFactY="18024" custLinFactNeighborX="10000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86EF6FC-EA15-4199-B751-15DA57C80B76}" type="pres">
      <dgm:prSet presAssocID="{8263C48C-918D-477F-8C6C-A07C270841CF}" presName="sp" presStyleCnt="0"/>
      <dgm:spPr/>
    </dgm:pt>
    <dgm:pt modelId="{F6619479-EA9C-43B2-934D-9C7B3919B1BD}" type="pres">
      <dgm:prSet presAssocID="{4902136F-4593-40B3-8056-6CBDA470ADCB}" presName="linNode" presStyleCnt="0"/>
      <dgm:spPr/>
    </dgm:pt>
    <dgm:pt modelId="{A8D35F3F-B9C3-4E0C-9985-1F376B8C504F}" type="pres">
      <dgm:prSet presAssocID="{4902136F-4593-40B3-8056-6CBDA470ADCB}" presName="parentText" presStyleLbl="node1" presStyleIdx="3" presStyleCnt="9" custLinFactY="-91251" custLinFactNeighborX="-50397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C2BCA74-91CE-4BFC-8094-0F99AB01080C}" type="pres">
      <dgm:prSet presAssocID="{88F5C3D2-5E4F-4161-A909-0080B6948EB7}" presName="sp" presStyleCnt="0"/>
      <dgm:spPr/>
    </dgm:pt>
    <dgm:pt modelId="{6448349E-DA3F-4AF1-A909-78E0502366FA}" type="pres">
      <dgm:prSet presAssocID="{1F9B5D32-AFD3-47A5-8026-C75EF91B0397}" presName="linNode" presStyleCnt="0"/>
      <dgm:spPr/>
    </dgm:pt>
    <dgm:pt modelId="{1C0DC21A-F19A-4B06-8200-F2893C166561}" type="pres">
      <dgm:prSet presAssocID="{1F9B5D32-AFD3-47A5-8026-C75EF91B0397}" presName="parentText" presStyleLbl="node1" presStyleIdx="4" presStyleCnt="9" custLinFactX="27380" custLinFactNeighborX="100000" custLinFactNeighborY="87979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9C416B8-9295-4D23-9DAC-CCEC9527B0DA}" type="pres">
      <dgm:prSet presAssocID="{4B29992E-3A3F-4436-ADAD-2613B49989AC}" presName="sp" presStyleCnt="0"/>
      <dgm:spPr/>
    </dgm:pt>
    <dgm:pt modelId="{9C77118B-C116-49DE-A909-D8E01CCB6400}" type="pres">
      <dgm:prSet presAssocID="{D1349E84-5C1B-4A0F-A92D-83D58875C69C}" presName="linNode" presStyleCnt="0"/>
      <dgm:spPr/>
    </dgm:pt>
    <dgm:pt modelId="{BDE574E1-8C77-4955-9372-93ED98E37A92}" type="pres">
      <dgm:prSet presAssocID="{D1349E84-5C1B-4A0F-A92D-83D58875C69C}" presName="parentText" presStyleLbl="node1" presStyleIdx="5" presStyleCnt="9" custLinFactY="-100000" custLinFactNeighborX="-50397" custLinFactNeighborY="-163992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826177-6670-4578-BB31-9EF09A98540B}" type="pres">
      <dgm:prSet presAssocID="{B8318F31-5C00-41A8-9C5F-EAD6AA76C29B}" presName="sp" presStyleCnt="0"/>
      <dgm:spPr/>
    </dgm:pt>
    <dgm:pt modelId="{545EB70C-5B2F-400C-921D-CEB2CF4308B9}" type="pres">
      <dgm:prSet presAssocID="{6987B9B0-291E-45CE-B72E-7D85A5CEE5BA}" presName="linNode" presStyleCnt="0"/>
      <dgm:spPr/>
    </dgm:pt>
    <dgm:pt modelId="{604C04C6-525C-4361-A3E7-573E713ED3C4}" type="pres">
      <dgm:prSet presAssocID="{6987B9B0-291E-45CE-B72E-7D85A5CEE5BA}" presName="parentText" presStyleLbl="node1" presStyleIdx="6" presStyleCnt="9" custLinFactY="-100000" custLinFactNeighborX="-50397" custLinFactNeighborY="-114498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C9F9E20-E145-496C-9ECC-25C08A8319F8}" type="pres">
      <dgm:prSet presAssocID="{9D4C173B-12CB-4AF2-A096-36AB87522665}" presName="sp" presStyleCnt="0"/>
      <dgm:spPr/>
    </dgm:pt>
    <dgm:pt modelId="{4B7A53FE-0095-43FE-829C-F59CC0AEC0D8}" type="pres">
      <dgm:prSet presAssocID="{6B6318A4-5A1B-4E67-9129-B34D9F2DA4E2}" presName="linNode" presStyleCnt="0"/>
      <dgm:spPr/>
    </dgm:pt>
    <dgm:pt modelId="{DC289E4F-232A-4B44-968A-0576F297F052}" type="pres">
      <dgm:prSet presAssocID="{6B6318A4-5A1B-4E67-9129-B34D9F2DA4E2}" presName="parentText" presStyleLbl="node1" presStyleIdx="7" presStyleCnt="9" custLinFactX="19096" custLinFactNeighborX="100000" custLinFactNeighborY="-6746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C28BD1C-54F2-485B-B828-61A52EC4EA7D}" type="pres">
      <dgm:prSet presAssocID="{3255348D-569B-434E-A030-A94573CB2CFC}" presName="sp" presStyleCnt="0"/>
      <dgm:spPr/>
    </dgm:pt>
    <dgm:pt modelId="{0509E833-4C99-4AAB-A23C-5DA2CD703A89}" type="pres">
      <dgm:prSet presAssocID="{547683C3-7BAF-497B-8E62-A53DF7F23DD1}" presName="linNode" presStyleCnt="0"/>
      <dgm:spPr/>
    </dgm:pt>
    <dgm:pt modelId="{528BA9D7-74D1-4430-BA33-949D2A3444E9}" type="pres">
      <dgm:prSet presAssocID="{547683C3-7BAF-497B-8E62-A53DF7F23DD1}" presName="parentText" presStyleLbl="node1" presStyleIdx="8" presStyleCnt="9" custLinFactNeighborX="84791" custLinFactNeighborY="-39441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2438504-DA28-4EDD-B8D6-B6A7BB68C539}" type="presOf" srcId="{6B6318A4-5A1B-4E67-9129-B34D9F2DA4E2}" destId="{DC289E4F-232A-4B44-968A-0576F297F052}" srcOrd="0" destOrd="0" presId="urn:microsoft.com/office/officeart/2005/8/layout/vList5"/>
    <dgm:cxn modelId="{87C0BAFC-BE23-4E89-BF3A-A93727E09025}" srcId="{31519695-857E-457E-8BB8-5F40655835BA}" destId="{BE8ED2E4-5CC3-4882-AC91-4A36D2B63289}" srcOrd="1" destOrd="0" parTransId="{8EFA8007-4989-4C7B-9410-AC3B06653A59}" sibTransId="{3B83895B-A79B-4C6F-B058-45003A71AA7E}"/>
    <dgm:cxn modelId="{27E430AE-0D91-4980-9FEC-7AFE1BE2BC09}" type="presOf" srcId="{AC8C5D1B-1390-45B4-8EAC-10979BFA7F17}" destId="{B6F8BFF2-FB5F-48B2-98F3-5BDB89217DA6}" srcOrd="0" destOrd="0" presId="urn:microsoft.com/office/officeart/2005/8/layout/vList5"/>
    <dgm:cxn modelId="{63B18F76-6CC1-4C32-A990-580623AAFB12}" type="presOf" srcId="{1F9B5D32-AFD3-47A5-8026-C75EF91B0397}" destId="{1C0DC21A-F19A-4B06-8200-F2893C166561}" srcOrd="0" destOrd="0" presId="urn:microsoft.com/office/officeart/2005/8/layout/vList5"/>
    <dgm:cxn modelId="{DD5B6E75-C70B-4C19-9552-F1AB1727C901}" srcId="{31519695-857E-457E-8BB8-5F40655835BA}" destId="{AC8C5D1B-1390-45B4-8EAC-10979BFA7F17}" srcOrd="0" destOrd="0" parTransId="{B27F2498-7E7B-4FE6-893F-D2000C3EEC04}" sibTransId="{D2E93CAB-7E4E-4BC0-8788-5DF300FA1B1D}"/>
    <dgm:cxn modelId="{A8E45E05-1BF5-4FE6-994C-A965EB5CD26A}" type="presOf" srcId="{6987B9B0-291E-45CE-B72E-7D85A5CEE5BA}" destId="{604C04C6-525C-4361-A3E7-573E713ED3C4}" srcOrd="0" destOrd="0" presId="urn:microsoft.com/office/officeart/2005/8/layout/vList5"/>
    <dgm:cxn modelId="{80A18DBA-9F9F-45C4-B7F4-C820EC108D0A}" srcId="{31519695-857E-457E-8BB8-5F40655835BA}" destId="{547683C3-7BAF-497B-8E62-A53DF7F23DD1}" srcOrd="8" destOrd="0" parTransId="{C307FFBD-076B-4ED0-8622-0A78EF70DDE5}" sibTransId="{8BD891EA-BA72-47BB-B24B-155073276804}"/>
    <dgm:cxn modelId="{61AFE26C-69BA-47F1-B87C-F962A1283D4B}" type="presOf" srcId="{D1349E84-5C1B-4A0F-A92D-83D58875C69C}" destId="{BDE574E1-8C77-4955-9372-93ED98E37A92}" srcOrd="0" destOrd="0" presId="urn:microsoft.com/office/officeart/2005/8/layout/vList5"/>
    <dgm:cxn modelId="{F04B4798-BCE0-4C36-AE83-1DB3D1EC06CD}" type="presOf" srcId="{4EB3B88F-D258-4CAA-A856-63B673412B1F}" destId="{6AB3F461-F588-484C-BF89-21D4EC41AC6E}" srcOrd="0" destOrd="0" presId="urn:microsoft.com/office/officeart/2005/8/layout/vList5"/>
    <dgm:cxn modelId="{3F6E72A1-C8EE-43AB-9C16-2664DA20FBF2}" srcId="{31519695-857E-457E-8BB8-5F40655835BA}" destId="{6987B9B0-291E-45CE-B72E-7D85A5CEE5BA}" srcOrd="6" destOrd="0" parTransId="{302ACBF5-AA51-4A1C-B401-3E643E93A821}" sibTransId="{9D4C173B-12CB-4AF2-A096-36AB87522665}"/>
    <dgm:cxn modelId="{4CC3D5FC-B6A3-40A2-BF53-44F783963D85}" type="presOf" srcId="{4902136F-4593-40B3-8056-6CBDA470ADCB}" destId="{A8D35F3F-B9C3-4E0C-9985-1F376B8C504F}" srcOrd="0" destOrd="0" presId="urn:microsoft.com/office/officeart/2005/8/layout/vList5"/>
    <dgm:cxn modelId="{040616F2-A4AC-41D2-8454-19281A312C7F}" srcId="{31519695-857E-457E-8BB8-5F40655835BA}" destId="{4902136F-4593-40B3-8056-6CBDA470ADCB}" srcOrd="3" destOrd="0" parTransId="{5AF25B13-FD54-4AC1-A3CE-42E80FCB206F}" sibTransId="{88F5C3D2-5E4F-4161-A909-0080B6948EB7}"/>
    <dgm:cxn modelId="{4760A91B-7728-43C9-B44A-2AB4876D3AEB}" srcId="{31519695-857E-457E-8BB8-5F40655835BA}" destId="{D1349E84-5C1B-4A0F-A92D-83D58875C69C}" srcOrd="5" destOrd="0" parTransId="{7CA32B19-AE30-44C1-8F69-3781A31649D9}" sibTransId="{B8318F31-5C00-41A8-9C5F-EAD6AA76C29B}"/>
    <dgm:cxn modelId="{B4C48CA3-9EBE-45E1-B90D-526883C35BFF}" type="presOf" srcId="{BE8ED2E4-5CC3-4882-AC91-4A36D2B63289}" destId="{DE2961F6-574C-4D85-810B-1A12DDBABB2E}" srcOrd="0" destOrd="0" presId="urn:microsoft.com/office/officeart/2005/8/layout/vList5"/>
    <dgm:cxn modelId="{037E3ABB-E7AC-4A1C-9CC0-56D369AFBA2B}" srcId="{31519695-857E-457E-8BB8-5F40655835BA}" destId="{1F9B5D32-AFD3-47A5-8026-C75EF91B0397}" srcOrd="4" destOrd="0" parTransId="{28A909A0-052C-44EA-BAA3-5B7D84ECB51B}" sibTransId="{4B29992E-3A3F-4436-ADAD-2613B49989AC}"/>
    <dgm:cxn modelId="{85C1564E-1BE7-4228-B07C-BBAE0123AC7B}" srcId="{31519695-857E-457E-8BB8-5F40655835BA}" destId="{4EB3B88F-D258-4CAA-A856-63B673412B1F}" srcOrd="2" destOrd="0" parTransId="{DDC6D512-7264-43A9-9672-97C99B1D7A20}" sibTransId="{8263C48C-918D-477F-8C6C-A07C270841CF}"/>
    <dgm:cxn modelId="{2D613D34-F595-425A-B654-3CD113AB8C53}" type="presOf" srcId="{547683C3-7BAF-497B-8E62-A53DF7F23DD1}" destId="{528BA9D7-74D1-4430-BA33-949D2A3444E9}" srcOrd="0" destOrd="0" presId="urn:microsoft.com/office/officeart/2005/8/layout/vList5"/>
    <dgm:cxn modelId="{95C2B410-606B-4332-99E6-FEEEFB919BB8}" type="presOf" srcId="{31519695-857E-457E-8BB8-5F40655835BA}" destId="{A21B7977-E9E8-40FE-B495-39B30AC93364}" srcOrd="0" destOrd="0" presId="urn:microsoft.com/office/officeart/2005/8/layout/vList5"/>
    <dgm:cxn modelId="{35015CD3-A466-4A36-872F-86687561826E}" srcId="{31519695-857E-457E-8BB8-5F40655835BA}" destId="{6B6318A4-5A1B-4E67-9129-B34D9F2DA4E2}" srcOrd="7" destOrd="0" parTransId="{87428731-B6AA-4842-8483-379E01616484}" sibTransId="{3255348D-569B-434E-A030-A94573CB2CFC}"/>
    <dgm:cxn modelId="{9C9D0AA0-E5F4-428D-9439-DEFE14B99D52}" type="presParOf" srcId="{A21B7977-E9E8-40FE-B495-39B30AC93364}" destId="{8B1F0E0E-2C0D-47F4-B548-1B4E77F272EF}" srcOrd="0" destOrd="0" presId="urn:microsoft.com/office/officeart/2005/8/layout/vList5"/>
    <dgm:cxn modelId="{AF600890-E007-463B-86D0-E3A58C108C1C}" type="presParOf" srcId="{8B1F0E0E-2C0D-47F4-B548-1B4E77F272EF}" destId="{B6F8BFF2-FB5F-48B2-98F3-5BDB89217DA6}" srcOrd="0" destOrd="0" presId="urn:microsoft.com/office/officeart/2005/8/layout/vList5"/>
    <dgm:cxn modelId="{454BFAD8-304B-4A10-AC08-5CA393765C76}" type="presParOf" srcId="{A21B7977-E9E8-40FE-B495-39B30AC93364}" destId="{8390741B-13B3-4A3F-8810-13F0361550A0}" srcOrd="1" destOrd="0" presId="urn:microsoft.com/office/officeart/2005/8/layout/vList5"/>
    <dgm:cxn modelId="{83445659-43B0-4772-B252-2B3314CE86EA}" type="presParOf" srcId="{A21B7977-E9E8-40FE-B495-39B30AC93364}" destId="{66B6F3BB-8192-4D93-8E9D-24C2BE88E0FB}" srcOrd="2" destOrd="0" presId="urn:microsoft.com/office/officeart/2005/8/layout/vList5"/>
    <dgm:cxn modelId="{73D7EA0A-4324-47DF-B065-18C55409894C}" type="presParOf" srcId="{66B6F3BB-8192-4D93-8E9D-24C2BE88E0FB}" destId="{DE2961F6-574C-4D85-810B-1A12DDBABB2E}" srcOrd="0" destOrd="0" presId="urn:microsoft.com/office/officeart/2005/8/layout/vList5"/>
    <dgm:cxn modelId="{F8958E6B-BB6B-425E-9E0F-ED2F5A7CEBE1}" type="presParOf" srcId="{A21B7977-E9E8-40FE-B495-39B30AC93364}" destId="{FB3DF779-86AB-4DB7-9416-B074843FF932}" srcOrd="3" destOrd="0" presId="urn:microsoft.com/office/officeart/2005/8/layout/vList5"/>
    <dgm:cxn modelId="{BCED0B5D-3A52-4602-B90E-73F7B68E9B06}" type="presParOf" srcId="{A21B7977-E9E8-40FE-B495-39B30AC93364}" destId="{B836302C-C287-4BA5-9971-7C1FE2D81612}" srcOrd="4" destOrd="0" presId="urn:microsoft.com/office/officeart/2005/8/layout/vList5"/>
    <dgm:cxn modelId="{52D50053-8BD1-46FA-AF3B-18A83E8D8618}" type="presParOf" srcId="{B836302C-C287-4BA5-9971-7C1FE2D81612}" destId="{6AB3F461-F588-484C-BF89-21D4EC41AC6E}" srcOrd="0" destOrd="0" presId="urn:microsoft.com/office/officeart/2005/8/layout/vList5"/>
    <dgm:cxn modelId="{9ACDDFF6-5AEF-40D2-ABD9-8AA5A2C6E09B}" type="presParOf" srcId="{A21B7977-E9E8-40FE-B495-39B30AC93364}" destId="{786EF6FC-EA15-4199-B751-15DA57C80B76}" srcOrd="5" destOrd="0" presId="urn:microsoft.com/office/officeart/2005/8/layout/vList5"/>
    <dgm:cxn modelId="{44B04368-2094-49A5-83B2-E70DDF899CBB}" type="presParOf" srcId="{A21B7977-E9E8-40FE-B495-39B30AC93364}" destId="{F6619479-EA9C-43B2-934D-9C7B3919B1BD}" srcOrd="6" destOrd="0" presId="urn:microsoft.com/office/officeart/2005/8/layout/vList5"/>
    <dgm:cxn modelId="{5C285B5D-33D4-4F0D-8684-A00E0CDCE971}" type="presParOf" srcId="{F6619479-EA9C-43B2-934D-9C7B3919B1BD}" destId="{A8D35F3F-B9C3-4E0C-9985-1F376B8C504F}" srcOrd="0" destOrd="0" presId="urn:microsoft.com/office/officeart/2005/8/layout/vList5"/>
    <dgm:cxn modelId="{930B621E-7BB3-4694-9E75-CFE9B0FD6B3F}" type="presParOf" srcId="{A21B7977-E9E8-40FE-B495-39B30AC93364}" destId="{5C2BCA74-91CE-4BFC-8094-0F99AB01080C}" srcOrd="7" destOrd="0" presId="urn:microsoft.com/office/officeart/2005/8/layout/vList5"/>
    <dgm:cxn modelId="{7A26D4D7-E4D4-4461-A6CC-91472FBFF70F}" type="presParOf" srcId="{A21B7977-E9E8-40FE-B495-39B30AC93364}" destId="{6448349E-DA3F-4AF1-A909-78E0502366FA}" srcOrd="8" destOrd="0" presId="urn:microsoft.com/office/officeart/2005/8/layout/vList5"/>
    <dgm:cxn modelId="{F53295C4-8AE7-4921-A81A-8BF3A3A1B486}" type="presParOf" srcId="{6448349E-DA3F-4AF1-A909-78E0502366FA}" destId="{1C0DC21A-F19A-4B06-8200-F2893C166561}" srcOrd="0" destOrd="0" presId="urn:microsoft.com/office/officeart/2005/8/layout/vList5"/>
    <dgm:cxn modelId="{66926F43-534C-40EA-9396-33976F21F8AF}" type="presParOf" srcId="{A21B7977-E9E8-40FE-B495-39B30AC93364}" destId="{A9C416B8-9295-4D23-9DAC-CCEC9527B0DA}" srcOrd="9" destOrd="0" presId="urn:microsoft.com/office/officeart/2005/8/layout/vList5"/>
    <dgm:cxn modelId="{032B8BC7-813E-4C28-B84E-B7A22AF1689C}" type="presParOf" srcId="{A21B7977-E9E8-40FE-B495-39B30AC93364}" destId="{9C77118B-C116-49DE-A909-D8E01CCB6400}" srcOrd="10" destOrd="0" presId="urn:microsoft.com/office/officeart/2005/8/layout/vList5"/>
    <dgm:cxn modelId="{4F3A101D-5320-43E3-A16C-75FF98947030}" type="presParOf" srcId="{9C77118B-C116-49DE-A909-D8E01CCB6400}" destId="{BDE574E1-8C77-4955-9372-93ED98E37A92}" srcOrd="0" destOrd="0" presId="urn:microsoft.com/office/officeart/2005/8/layout/vList5"/>
    <dgm:cxn modelId="{52DD567B-077D-4304-8008-5B91C058F412}" type="presParOf" srcId="{A21B7977-E9E8-40FE-B495-39B30AC93364}" destId="{B0826177-6670-4578-BB31-9EF09A98540B}" srcOrd="11" destOrd="0" presId="urn:microsoft.com/office/officeart/2005/8/layout/vList5"/>
    <dgm:cxn modelId="{BE1CA4F8-FA26-46D1-8A4E-F0DDCD665E6C}" type="presParOf" srcId="{A21B7977-E9E8-40FE-B495-39B30AC93364}" destId="{545EB70C-5B2F-400C-921D-CEB2CF4308B9}" srcOrd="12" destOrd="0" presId="urn:microsoft.com/office/officeart/2005/8/layout/vList5"/>
    <dgm:cxn modelId="{9587A702-84DD-41AE-8867-B15B24B1DC45}" type="presParOf" srcId="{545EB70C-5B2F-400C-921D-CEB2CF4308B9}" destId="{604C04C6-525C-4361-A3E7-573E713ED3C4}" srcOrd="0" destOrd="0" presId="urn:microsoft.com/office/officeart/2005/8/layout/vList5"/>
    <dgm:cxn modelId="{4A014E2C-DBA8-4689-9428-53873CA4798B}" type="presParOf" srcId="{A21B7977-E9E8-40FE-B495-39B30AC93364}" destId="{EC9F9E20-E145-496C-9ECC-25C08A8319F8}" srcOrd="13" destOrd="0" presId="urn:microsoft.com/office/officeart/2005/8/layout/vList5"/>
    <dgm:cxn modelId="{1FA034DE-8468-4C93-AC7B-38E1A17A8E54}" type="presParOf" srcId="{A21B7977-E9E8-40FE-B495-39B30AC93364}" destId="{4B7A53FE-0095-43FE-829C-F59CC0AEC0D8}" srcOrd="14" destOrd="0" presId="urn:microsoft.com/office/officeart/2005/8/layout/vList5"/>
    <dgm:cxn modelId="{18D762FC-732E-49BE-95E5-2D601ADC6EFF}" type="presParOf" srcId="{4B7A53FE-0095-43FE-829C-F59CC0AEC0D8}" destId="{DC289E4F-232A-4B44-968A-0576F297F052}" srcOrd="0" destOrd="0" presId="urn:microsoft.com/office/officeart/2005/8/layout/vList5"/>
    <dgm:cxn modelId="{6692CBA6-F2DD-44D5-AF01-AFBAA9360F97}" type="presParOf" srcId="{A21B7977-E9E8-40FE-B495-39B30AC93364}" destId="{EC28BD1C-54F2-485B-B828-61A52EC4EA7D}" srcOrd="15" destOrd="0" presId="urn:microsoft.com/office/officeart/2005/8/layout/vList5"/>
    <dgm:cxn modelId="{76673369-CE21-4E05-A416-6209C25A98D2}" type="presParOf" srcId="{A21B7977-E9E8-40FE-B495-39B30AC93364}" destId="{0509E833-4C99-4AAB-A23C-5DA2CD703A89}" srcOrd="16" destOrd="0" presId="urn:microsoft.com/office/officeart/2005/8/layout/vList5"/>
    <dgm:cxn modelId="{CEBA8E3A-07A5-4E60-B076-1E904C8E5C20}" type="presParOf" srcId="{0509E833-4C99-4AAB-A23C-5DA2CD703A89}" destId="{528BA9D7-74D1-4430-BA33-949D2A3444E9}" srcOrd="0" destOrd="0" presId="urn:microsoft.com/office/officeart/2005/8/layout/vList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069950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6940" latinLnBrk="0">
      <a:lnSpc>
        <a:spcPct val="117999"/>
      </a:lnSpc>
      <a:defRPr sz="2100" b="0" i="0">
        <a:latin typeface="Frutiger Linotype Normal" charset="0"/>
        <a:ea typeface="Frutiger Linotype Normal" charset="0"/>
        <a:cs typeface="Frutiger Linotype Normal" charset="0"/>
        <a:sym typeface="Helvetica Neue"/>
      </a:defRPr>
    </a:lvl1pPr>
    <a:lvl2pPr indent="228472" defTabSz="45694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6940" defTabSz="45694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412" defTabSz="45694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3884" defTabSz="45694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358" defTabSz="45694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0824" defTabSz="45694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599299" defTabSz="45694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7770" defTabSz="456940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815" y="8685413"/>
            <a:ext cx="2971587" cy="45712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6884"/>
            <a:fld id="{CACFE809-61DA-4747-8C3A-32FBA0FEAEFF}" type="slidenum">
              <a:rPr lang="de-DE" smtClean="0"/>
              <a:pPr defTabSz="936884"/>
              <a:t>17</a:t>
            </a:fld>
            <a:endParaRPr lang="de-DE" dirty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15" y="1638301"/>
            <a:ext cx="10464801" cy="33020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15" y="5029200"/>
            <a:ext cx="10464801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100"/>
            </a:lvl1pPr>
            <a:lvl2pPr marL="0" indent="228472" algn="ctr">
              <a:spcBef>
                <a:spcPts val="0"/>
              </a:spcBef>
              <a:buSzTx/>
              <a:buNone/>
              <a:defRPr sz="3100"/>
            </a:lvl2pPr>
            <a:lvl3pPr marL="0" indent="456940" algn="ctr">
              <a:spcBef>
                <a:spcPts val="0"/>
              </a:spcBef>
              <a:buSzTx/>
              <a:buNone/>
              <a:defRPr sz="3100"/>
            </a:lvl3pPr>
            <a:lvl4pPr marL="0" indent="685412" algn="ctr">
              <a:spcBef>
                <a:spcPts val="0"/>
              </a:spcBef>
              <a:buSzTx/>
              <a:buNone/>
              <a:defRPr sz="3100"/>
            </a:lvl4pPr>
            <a:lvl5pPr marL="0" indent="913884" algn="ctr">
              <a:spcBef>
                <a:spcPts val="0"/>
              </a:spcBef>
              <a:buSzTx/>
              <a:buNone/>
              <a:defRPr sz="31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013741" y="8949846"/>
            <a:ext cx="26122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1300480">
              <a:lnSpc>
                <a:spcPts val="2400"/>
              </a:lnSpc>
              <a:tabLst>
                <a:tab pos="1295400" algn="l"/>
                <a:tab pos="2590800" algn="l"/>
              </a:tabLst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/>
              <a:t> </a:t>
            </a:r>
          </a:p>
        </p:txBody>
      </p:sp>
      <p:sp>
        <p:nvSpPr>
          <p:cNvPr id="127" name="Shape 127"/>
          <p:cNvSpPr/>
          <p:nvPr/>
        </p:nvSpPr>
        <p:spPr>
          <a:xfrm>
            <a:off x="4481689" y="8949846"/>
            <a:ext cx="402110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1300480">
              <a:lnSpc>
                <a:spcPts val="2400"/>
              </a:lnSpc>
              <a:tabLst>
                <a:tab pos="1295400" algn="l"/>
                <a:tab pos="2590800" algn="l"/>
                <a:tab pos="3898900" algn="l"/>
              </a:tabLst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/>
              <a:t> </a:t>
            </a:r>
          </a:p>
        </p:txBody>
      </p:sp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2384214" y="15"/>
            <a:ext cx="8344748" cy="1869441"/>
          </a:xfrm>
          <a:prstGeom prst="rect">
            <a:avLst/>
          </a:prstGeom>
        </p:spPr>
        <p:txBody>
          <a:bodyPr lIns="72211" tIns="72211" rIns="72211" bIns="72211"/>
          <a:lstStyle>
            <a:lvl1pPr indent="14285" defTabSz="1299747">
              <a:lnSpc>
                <a:spcPts val="4100"/>
              </a:lnSpc>
              <a:spcBef>
                <a:spcPts val="100"/>
              </a:spcBef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650255" y="2275838"/>
            <a:ext cx="11704321" cy="6436927"/>
          </a:xfrm>
          <a:prstGeom prst="rect">
            <a:avLst/>
          </a:prstGeom>
        </p:spPr>
        <p:txBody>
          <a:bodyPr lIns="64986" tIns="64986" rIns="64986" bIns="64986" anchor="t"/>
          <a:lstStyle>
            <a:lvl1pPr marL="636624" indent="-571572" defTabSz="1299747">
              <a:lnSpc>
                <a:spcPts val="5400"/>
              </a:lnSpc>
              <a:spcBef>
                <a:spcPts val="1099"/>
              </a:spcBef>
              <a:buClr>
                <a:srgbClr val="000000"/>
              </a:buClr>
              <a:buSzPct val="100000"/>
              <a:buFont typeface="Times"/>
              <a:defRPr sz="4400">
                <a:latin typeface="Times"/>
                <a:ea typeface="Times"/>
                <a:cs typeface="Times"/>
                <a:sym typeface="Times"/>
              </a:defRPr>
            </a:lvl1pPr>
            <a:lvl2pPr marL="1044664" indent="-538543" defTabSz="1299747">
              <a:lnSpc>
                <a:spcPts val="5400"/>
              </a:lnSpc>
              <a:spcBef>
                <a:spcPts val="1099"/>
              </a:spcBef>
              <a:buClr>
                <a:srgbClr val="000000"/>
              </a:buClr>
              <a:buSzPct val="100000"/>
              <a:buFont typeface="Times"/>
              <a:buChar char="–"/>
              <a:defRPr sz="4400">
                <a:latin typeface="Times"/>
                <a:ea typeface="Times"/>
                <a:cs typeface="Times"/>
                <a:sym typeface="Times"/>
              </a:defRPr>
            </a:lvl2pPr>
            <a:lvl3pPr marL="1581845" indent="-628297" defTabSz="1299747">
              <a:lnSpc>
                <a:spcPts val="5400"/>
              </a:lnSpc>
              <a:spcBef>
                <a:spcPts val="1099"/>
              </a:spcBef>
              <a:buClr>
                <a:srgbClr val="000000"/>
              </a:buClr>
              <a:buSzPct val="100000"/>
              <a:buFont typeface="Times"/>
              <a:defRPr sz="4400">
                <a:latin typeface="Times"/>
                <a:ea typeface="Times"/>
                <a:cs typeface="Times"/>
                <a:sym typeface="Times"/>
              </a:defRPr>
            </a:lvl3pPr>
            <a:lvl4pPr marL="2164446" indent="-753957" defTabSz="1299747">
              <a:lnSpc>
                <a:spcPts val="5400"/>
              </a:lnSpc>
              <a:spcBef>
                <a:spcPts val="1099"/>
              </a:spcBef>
              <a:buClr>
                <a:srgbClr val="000000"/>
              </a:buClr>
              <a:buSzPct val="100000"/>
              <a:buFont typeface="Times"/>
              <a:buChar char="–"/>
              <a:defRPr sz="4400">
                <a:latin typeface="Times"/>
                <a:ea typeface="Times"/>
                <a:cs typeface="Times"/>
                <a:sym typeface="Times"/>
              </a:defRPr>
            </a:lvl4pPr>
            <a:lvl5pPr marL="0" indent="1867437" defTabSz="1299747">
              <a:lnSpc>
                <a:spcPts val="5400"/>
              </a:lnSpc>
              <a:spcBef>
                <a:spcPts val="1099"/>
              </a:spcBef>
              <a:buClr>
                <a:srgbClr val="000000"/>
              </a:buClr>
              <a:buSzTx/>
              <a:buFont typeface="Times"/>
              <a:buNone/>
              <a:defRPr sz="4400">
                <a:latin typeface="Times"/>
                <a:ea typeface="Times"/>
                <a:cs typeface="Times"/>
                <a:sym typeface="Time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8765614" y="8851375"/>
            <a:ext cx="554509" cy="377537"/>
          </a:xfrm>
          <a:prstGeom prst="rect">
            <a:avLst/>
          </a:prstGeom>
        </p:spPr>
        <p:txBody>
          <a:bodyPr lIns="64986" tIns="64986" rIns="64986" bIns="64986" anchor="ctr"/>
          <a:lstStyle>
            <a:lvl1pPr algn="r" defTabSz="1299747">
              <a:defRPr sz="1600" b="1" i="0">
                <a:latin typeface="Frutiger Linotype Fett" charset="0"/>
                <a:ea typeface="Frutiger Linotype Fett" charset="0"/>
                <a:cs typeface="Frutiger Linotype Fett" charset="0"/>
                <a:sym typeface="Univers 75 Black"/>
              </a:defRPr>
            </a:lvl1pPr>
          </a:lstStyle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1013741" y="8949846"/>
            <a:ext cx="26122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 defTabSz="1300480">
              <a:lnSpc>
                <a:spcPts val="2400"/>
              </a:lnSpc>
              <a:tabLst>
                <a:tab pos="1295400" algn="l"/>
                <a:tab pos="2590800" algn="l"/>
              </a:tabLst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/>
              <a:t> </a:t>
            </a:r>
          </a:p>
        </p:txBody>
      </p:sp>
      <p:sp>
        <p:nvSpPr>
          <p:cNvPr id="138" name="Shape 138"/>
          <p:cNvSpPr/>
          <p:nvPr/>
        </p:nvSpPr>
        <p:spPr>
          <a:xfrm>
            <a:off x="4481689" y="8949846"/>
            <a:ext cx="402110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1300480">
              <a:lnSpc>
                <a:spcPts val="2400"/>
              </a:lnSpc>
              <a:tabLst>
                <a:tab pos="1295400" algn="l"/>
                <a:tab pos="2590800" algn="l"/>
                <a:tab pos="3898900" algn="l"/>
              </a:tabLst>
              <a:defRPr sz="1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/>
              <a:t> </a:t>
            </a:r>
          </a:p>
        </p:txBody>
      </p:sp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2384214" y="15"/>
            <a:ext cx="8344748" cy="1869441"/>
          </a:xfrm>
          <a:prstGeom prst="rect">
            <a:avLst/>
          </a:prstGeom>
        </p:spPr>
        <p:txBody>
          <a:bodyPr lIns="72211" tIns="72211" rIns="72211" bIns="72211"/>
          <a:lstStyle>
            <a:lvl1pPr indent="14285" defTabSz="1299747">
              <a:lnSpc>
                <a:spcPts val="4100"/>
              </a:lnSpc>
              <a:spcBef>
                <a:spcPts val="100"/>
              </a:spcBef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Titeltext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650255" y="2275838"/>
            <a:ext cx="11704321" cy="6436927"/>
          </a:xfrm>
          <a:prstGeom prst="rect">
            <a:avLst/>
          </a:prstGeom>
        </p:spPr>
        <p:txBody>
          <a:bodyPr lIns="64986" tIns="64986" rIns="64986" bIns="64986" anchor="t"/>
          <a:lstStyle>
            <a:lvl1pPr marL="636624" indent="-571572" defTabSz="1299747">
              <a:lnSpc>
                <a:spcPts val="5400"/>
              </a:lnSpc>
              <a:spcBef>
                <a:spcPts val="1099"/>
              </a:spcBef>
              <a:buClr>
                <a:srgbClr val="000000"/>
              </a:buClr>
              <a:buSzPct val="100000"/>
              <a:buFont typeface="Times"/>
              <a:defRPr sz="4400">
                <a:latin typeface="Times"/>
                <a:ea typeface="Times"/>
                <a:cs typeface="Times"/>
                <a:sym typeface="Times"/>
              </a:defRPr>
            </a:lvl1pPr>
            <a:lvl2pPr marL="1044664" indent="-538543" defTabSz="1299747">
              <a:lnSpc>
                <a:spcPts val="5400"/>
              </a:lnSpc>
              <a:spcBef>
                <a:spcPts val="1099"/>
              </a:spcBef>
              <a:buClr>
                <a:srgbClr val="000000"/>
              </a:buClr>
              <a:buSzPct val="100000"/>
              <a:buFont typeface="Times"/>
              <a:buChar char="–"/>
              <a:defRPr sz="4400">
                <a:latin typeface="Times"/>
                <a:ea typeface="Times"/>
                <a:cs typeface="Times"/>
                <a:sym typeface="Times"/>
              </a:defRPr>
            </a:lvl2pPr>
            <a:lvl3pPr marL="1581845" indent="-628297" defTabSz="1299747">
              <a:lnSpc>
                <a:spcPts val="5400"/>
              </a:lnSpc>
              <a:spcBef>
                <a:spcPts val="1099"/>
              </a:spcBef>
              <a:buClr>
                <a:srgbClr val="000000"/>
              </a:buClr>
              <a:buSzPct val="100000"/>
              <a:buFont typeface="Times"/>
              <a:defRPr sz="4400">
                <a:latin typeface="Times"/>
                <a:ea typeface="Times"/>
                <a:cs typeface="Times"/>
                <a:sym typeface="Times"/>
              </a:defRPr>
            </a:lvl3pPr>
            <a:lvl4pPr marL="2164446" indent="-753957" defTabSz="1299747">
              <a:lnSpc>
                <a:spcPts val="5400"/>
              </a:lnSpc>
              <a:spcBef>
                <a:spcPts val="1099"/>
              </a:spcBef>
              <a:buClr>
                <a:srgbClr val="000000"/>
              </a:buClr>
              <a:buSzPct val="100000"/>
              <a:buFont typeface="Times"/>
              <a:buChar char="–"/>
              <a:defRPr sz="4400">
                <a:latin typeface="Times"/>
                <a:ea typeface="Times"/>
                <a:cs typeface="Times"/>
                <a:sym typeface="Times"/>
              </a:defRPr>
            </a:lvl4pPr>
            <a:lvl5pPr marL="0" indent="1867437" defTabSz="1299747">
              <a:lnSpc>
                <a:spcPts val="5400"/>
              </a:lnSpc>
              <a:spcBef>
                <a:spcPts val="1099"/>
              </a:spcBef>
              <a:buClr>
                <a:srgbClr val="000000"/>
              </a:buClr>
              <a:buSzTx/>
              <a:buFont typeface="Times"/>
              <a:buNone/>
              <a:defRPr sz="4400">
                <a:latin typeface="Times"/>
                <a:ea typeface="Times"/>
                <a:cs typeface="Times"/>
                <a:sym typeface="Times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8765614" y="8851375"/>
            <a:ext cx="554509" cy="377537"/>
          </a:xfrm>
          <a:prstGeom prst="rect">
            <a:avLst/>
          </a:prstGeom>
        </p:spPr>
        <p:txBody>
          <a:bodyPr lIns="64986" tIns="64986" rIns="64986" bIns="64986" anchor="ctr"/>
          <a:lstStyle>
            <a:lvl1pPr algn="r" defTabSz="1299747">
              <a:defRPr sz="1600" b="1" i="0">
                <a:latin typeface="Frutiger Linotype Fett" charset="0"/>
                <a:ea typeface="Frutiger Linotype Fett" charset="0"/>
                <a:cs typeface="Frutiger Linotype Fett" charset="0"/>
                <a:sym typeface="Univers 75 Black"/>
              </a:defRPr>
            </a:lvl1pPr>
          </a:lstStyle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8886613"/>
            <a:ext cx="2709333" cy="650240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4732E3C3-ED2E-460B-B612-535D11CCD67C}" type="datetime1">
              <a:rPr lang="de-DE"/>
              <a:pPr>
                <a:defRPr/>
              </a:pPr>
              <a:t>06.06.2025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77" y="9320107"/>
            <a:ext cx="2228427" cy="433493"/>
          </a:xfrm>
          <a:prstGeom prst="rect">
            <a:avLst/>
          </a:prstGeom>
          <a:ln/>
        </p:spPr>
        <p:txBody>
          <a:bodyPr lIns="129972" tIns="64986" rIns="129972" bIns="64986"/>
          <a:lstStyle>
            <a:lvl1pPr>
              <a:defRPr/>
            </a:lvl1pPr>
          </a:lstStyle>
          <a:p>
            <a:pPr>
              <a:defRPr/>
            </a:pPr>
            <a:fld id="{54483D12-17FC-40EB-BBDC-5E8B4304D6DF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00782" y="9320107"/>
            <a:ext cx="5303521" cy="433493"/>
          </a:xfrm>
          <a:prstGeom prst="rect">
            <a:avLst/>
          </a:prstGeom>
          <a:ln/>
        </p:spPr>
        <p:txBody>
          <a:bodyPr lIns="129972" tIns="64986" rIns="129972" bIns="64986"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98545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5360" y="2817707"/>
            <a:ext cx="11054080" cy="162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 smtClean="0"/>
              <a:t>Klicken Sie, um das Titelformat zu bearbeiten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de-DE" noProof="0" smtClean="0"/>
              <a:t>Klicken Sie, um das Format des Untertitelmasters zu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8886630"/>
            <a:ext cx="2709333" cy="647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2BE01-EBE8-474C-8C00-1477D828829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8" y="8886630"/>
            <a:ext cx="4118187" cy="647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20107" y="8886630"/>
            <a:ext cx="2709333" cy="64798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18" tIns="64959" rIns="129918" bIns="6495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3884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de-DE" kern="1200"/>
          </a:p>
        </p:txBody>
      </p:sp>
    </p:spTree>
    <p:extLst>
      <p:ext uri="{BB962C8B-B14F-4D97-AF65-F5344CB8AC3E}">
        <p14:creationId xmlns="" xmlns:p14="http://schemas.microsoft.com/office/powerpoint/2010/main" val="2975382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5FC24-F98E-47BC-ADD7-26D66B226D4E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403872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290" y="626760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27290" y="4134008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49860" indent="0">
              <a:buNone/>
              <a:defRPr sz="2600"/>
            </a:lvl2pPr>
            <a:lvl3pPr marL="1299724" indent="0">
              <a:buNone/>
              <a:defRPr sz="2300"/>
            </a:lvl3pPr>
            <a:lvl4pPr marL="1949594" indent="0">
              <a:buNone/>
              <a:defRPr sz="2000"/>
            </a:lvl4pPr>
            <a:lvl5pPr marL="2599457" indent="0">
              <a:buNone/>
              <a:defRPr sz="2000"/>
            </a:lvl5pPr>
            <a:lvl6pPr marL="3249319" indent="0">
              <a:buNone/>
              <a:defRPr sz="2000"/>
            </a:lvl6pPr>
            <a:lvl7pPr marL="3899187" indent="0">
              <a:buNone/>
              <a:defRPr sz="2000"/>
            </a:lvl7pPr>
            <a:lvl8pPr marL="4549043" indent="0">
              <a:buNone/>
              <a:defRPr sz="2000"/>
            </a:lvl8pPr>
            <a:lvl9pPr marL="5198913" indent="0">
              <a:buNone/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41FC2-0CBB-42F2-A8EF-8D07140D5FD2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814459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21175" y="1300480"/>
            <a:ext cx="5472853" cy="801962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10775" y="1300480"/>
            <a:ext cx="5472853" cy="801962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73BFB-8A0B-449E-A831-ED979ED5EDB6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330105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60" indent="0">
              <a:buNone/>
              <a:defRPr sz="2800" b="1"/>
            </a:lvl2pPr>
            <a:lvl3pPr marL="1299724" indent="0">
              <a:buNone/>
              <a:defRPr sz="2600" b="1"/>
            </a:lvl3pPr>
            <a:lvl4pPr marL="1949594" indent="0">
              <a:buNone/>
              <a:defRPr sz="2300" b="1"/>
            </a:lvl4pPr>
            <a:lvl5pPr marL="2599457" indent="0">
              <a:buNone/>
              <a:defRPr sz="2300" b="1"/>
            </a:lvl5pPr>
            <a:lvl6pPr marL="3249319" indent="0">
              <a:buNone/>
              <a:defRPr sz="2300" b="1"/>
            </a:lvl6pPr>
            <a:lvl7pPr marL="3899187" indent="0">
              <a:buNone/>
              <a:defRPr sz="2300" b="1"/>
            </a:lvl7pPr>
            <a:lvl8pPr marL="4549043" indent="0">
              <a:buNone/>
              <a:defRPr sz="2300" b="1"/>
            </a:lvl8pPr>
            <a:lvl9pPr marL="5198913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60" indent="0">
              <a:buNone/>
              <a:defRPr sz="2800" b="1"/>
            </a:lvl2pPr>
            <a:lvl3pPr marL="1299724" indent="0">
              <a:buNone/>
              <a:defRPr sz="2600" b="1"/>
            </a:lvl3pPr>
            <a:lvl4pPr marL="1949594" indent="0">
              <a:buNone/>
              <a:defRPr sz="2300" b="1"/>
            </a:lvl4pPr>
            <a:lvl5pPr marL="2599457" indent="0">
              <a:buNone/>
              <a:defRPr sz="2300" b="1"/>
            </a:lvl5pPr>
            <a:lvl6pPr marL="3249319" indent="0">
              <a:buNone/>
              <a:defRPr sz="2300" b="1"/>
            </a:lvl6pPr>
            <a:lvl7pPr marL="3899187" indent="0">
              <a:buNone/>
              <a:defRPr sz="2300" b="1"/>
            </a:lvl7pPr>
            <a:lvl8pPr marL="4549043" indent="0">
              <a:buNone/>
              <a:defRPr sz="2300" b="1"/>
            </a:lvl8pPr>
            <a:lvl9pPr marL="5198913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F3DD8-85D8-43AA-A72D-35F50DCAA9C7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50833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6D8FE-33E5-46A2-9B61-5C1B5CE4EE05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2205056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7BDE7-53B0-4646-8922-0F1E95602515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255006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4516" y="388354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860" indent="0">
              <a:buNone/>
              <a:defRPr sz="1700"/>
            </a:lvl2pPr>
            <a:lvl3pPr marL="1299724" indent="0">
              <a:buNone/>
              <a:defRPr sz="1400"/>
            </a:lvl3pPr>
            <a:lvl4pPr marL="1949594" indent="0">
              <a:buNone/>
              <a:defRPr sz="1300"/>
            </a:lvl4pPr>
            <a:lvl5pPr marL="2599457" indent="0">
              <a:buNone/>
              <a:defRPr sz="1300"/>
            </a:lvl5pPr>
            <a:lvl6pPr marL="3249319" indent="0">
              <a:buNone/>
              <a:defRPr sz="1300"/>
            </a:lvl6pPr>
            <a:lvl7pPr marL="3899187" indent="0">
              <a:buNone/>
              <a:defRPr sz="1300"/>
            </a:lvl7pPr>
            <a:lvl8pPr marL="4549043" indent="0">
              <a:buNone/>
              <a:defRPr sz="1300"/>
            </a:lvl8pPr>
            <a:lvl9pPr marL="5198913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F70A9-19A4-4EFA-855A-1DFA4068B44F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71609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9860" indent="0">
              <a:buNone/>
              <a:defRPr sz="4000"/>
            </a:lvl2pPr>
            <a:lvl3pPr marL="1299724" indent="0">
              <a:buNone/>
              <a:defRPr sz="3400"/>
            </a:lvl3pPr>
            <a:lvl4pPr marL="1949594" indent="0">
              <a:buNone/>
              <a:defRPr sz="2800"/>
            </a:lvl4pPr>
            <a:lvl5pPr marL="2599457" indent="0">
              <a:buNone/>
              <a:defRPr sz="2800"/>
            </a:lvl5pPr>
            <a:lvl6pPr marL="3249319" indent="0">
              <a:buNone/>
              <a:defRPr sz="2800"/>
            </a:lvl6pPr>
            <a:lvl7pPr marL="3899187" indent="0">
              <a:buNone/>
              <a:defRPr sz="2800"/>
            </a:lvl7pPr>
            <a:lvl8pPr marL="4549043" indent="0">
              <a:buNone/>
              <a:defRPr sz="2800"/>
            </a:lvl8pPr>
            <a:lvl9pPr marL="5198913" indent="0">
              <a:buNone/>
              <a:defRPr sz="28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860" indent="0">
              <a:buNone/>
              <a:defRPr sz="1700"/>
            </a:lvl2pPr>
            <a:lvl3pPr marL="1299724" indent="0">
              <a:buNone/>
              <a:defRPr sz="1400"/>
            </a:lvl3pPr>
            <a:lvl4pPr marL="1949594" indent="0">
              <a:buNone/>
              <a:defRPr sz="1300"/>
            </a:lvl4pPr>
            <a:lvl5pPr marL="2599457" indent="0">
              <a:buNone/>
              <a:defRPr sz="1300"/>
            </a:lvl5pPr>
            <a:lvl6pPr marL="3249319" indent="0">
              <a:buNone/>
              <a:defRPr sz="1300"/>
            </a:lvl6pPr>
            <a:lvl7pPr marL="3899187" indent="0">
              <a:buNone/>
              <a:defRPr sz="1300"/>
            </a:lvl7pPr>
            <a:lvl8pPr marL="4549043" indent="0">
              <a:buNone/>
              <a:defRPr sz="1300"/>
            </a:lvl8pPr>
            <a:lvl9pPr marL="5198913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5CF2D-BAF5-436C-A560-4791EF0FEDD0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412257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033" y="216747"/>
            <a:ext cx="11162453" cy="97536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C49E3-382C-4827-890D-F89F6BAD806C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864501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53974" y="216747"/>
            <a:ext cx="2808676" cy="910336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21174" y="216747"/>
            <a:ext cx="8216054" cy="910336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567FD-D4B8-41F0-8EC5-5FF0518E2E8B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3293707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96" y="216747"/>
            <a:ext cx="11162453" cy="97536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21175" y="1300480"/>
            <a:ext cx="11162453" cy="801962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2EE16-2A03-4384-9C58-603F25A3B426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479859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921174" y="216747"/>
            <a:ext cx="11241476" cy="9103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C18ED-35DA-43B9-9961-B5FA96C96420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83084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66" y="635001"/>
            <a:ext cx="9778999" cy="5918199"/>
          </a:xfrm>
          <a:prstGeom prst="rect">
            <a:avLst/>
          </a:prstGeom>
        </p:spPr>
        <p:txBody>
          <a:bodyPr lIns="91388" tIns="45692" rIns="91388" bIns="45692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15" y="6718301"/>
            <a:ext cx="10464801" cy="14224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15" y="8191501"/>
            <a:ext cx="10464801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100"/>
            </a:lvl1pPr>
            <a:lvl2pPr marL="0" indent="228472" algn="ctr">
              <a:spcBef>
                <a:spcPts val="0"/>
              </a:spcBef>
              <a:buSzTx/>
              <a:buNone/>
              <a:defRPr sz="3100"/>
            </a:lvl2pPr>
            <a:lvl3pPr marL="0" indent="456940" algn="ctr">
              <a:spcBef>
                <a:spcPts val="0"/>
              </a:spcBef>
              <a:buSzTx/>
              <a:buNone/>
              <a:defRPr sz="3100"/>
            </a:lvl3pPr>
            <a:lvl4pPr marL="0" indent="685412" algn="ctr">
              <a:spcBef>
                <a:spcPts val="0"/>
              </a:spcBef>
              <a:buSzTx/>
              <a:buNone/>
              <a:defRPr sz="3100"/>
            </a:lvl4pPr>
            <a:lvl5pPr marL="0" indent="913884" algn="ctr">
              <a:spcBef>
                <a:spcPts val="0"/>
              </a:spcBef>
              <a:buSzTx/>
              <a:buNone/>
              <a:defRPr sz="31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206514" y="9245599"/>
            <a:ext cx="579072" cy="387109"/>
          </a:xfrm>
          <a:prstGeom prst="rect">
            <a:avLst/>
          </a:prstGeom>
        </p:spPr>
        <p:txBody>
          <a:bodyPr lIns="91415" tIns="45708" rIns="91415" bIns="4570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9676897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5360" y="2817707"/>
            <a:ext cx="11054080" cy="162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 smtClean="0"/>
              <a:t>Klicken Sie, um das Titelformat zu bearbeiten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de-DE" noProof="0" smtClean="0"/>
              <a:t>Klicken Sie, um das Format des Untertitelmasters zu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8886628"/>
            <a:ext cx="2709333" cy="647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F0C03-AFDC-4481-8CA9-5B531A52B796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8" y="8886628"/>
            <a:ext cx="4118187" cy="647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20107" y="8886628"/>
            <a:ext cx="2709333" cy="64798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24" tIns="64963" rIns="129924" bIns="64963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3931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de-DE" kern="1200"/>
          </a:p>
        </p:txBody>
      </p:sp>
    </p:spTree>
    <p:extLst>
      <p:ext uri="{BB962C8B-B14F-4D97-AF65-F5344CB8AC3E}">
        <p14:creationId xmlns="" xmlns:p14="http://schemas.microsoft.com/office/powerpoint/2010/main" val="2695278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6F112-3D16-4FE3-8A0D-D6DF134657B6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998176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290" y="6267606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27290" y="4134007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49894" indent="0">
              <a:buNone/>
              <a:defRPr sz="2600"/>
            </a:lvl2pPr>
            <a:lvl3pPr marL="1299791" indent="0">
              <a:buNone/>
              <a:defRPr sz="2300"/>
            </a:lvl3pPr>
            <a:lvl4pPr marL="1949694" indent="0">
              <a:buNone/>
              <a:defRPr sz="2000"/>
            </a:lvl4pPr>
            <a:lvl5pPr marL="2599590" indent="0">
              <a:buNone/>
              <a:defRPr sz="2000"/>
            </a:lvl5pPr>
            <a:lvl6pPr marL="3249485" indent="0">
              <a:buNone/>
              <a:defRPr sz="2000"/>
            </a:lvl6pPr>
            <a:lvl7pPr marL="3899387" indent="0">
              <a:buNone/>
              <a:defRPr sz="2000"/>
            </a:lvl7pPr>
            <a:lvl8pPr marL="4549276" indent="0">
              <a:buNone/>
              <a:defRPr sz="2000"/>
            </a:lvl8pPr>
            <a:lvl9pPr marL="5199179" indent="0">
              <a:buNone/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2C4F5-1DD0-485E-B1EE-18C1485A6935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3534570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21175" y="1300480"/>
            <a:ext cx="5472853" cy="801962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10775" y="1300480"/>
            <a:ext cx="5472853" cy="801962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138AB-324C-451E-8133-DADB00C58C61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3905072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94" indent="0">
              <a:buNone/>
              <a:defRPr sz="2800" b="1"/>
            </a:lvl2pPr>
            <a:lvl3pPr marL="1299791" indent="0">
              <a:buNone/>
              <a:defRPr sz="2600" b="1"/>
            </a:lvl3pPr>
            <a:lvl4pPr marL="1949694" indent="0">
              <a:buNone/>
              <a:defRPr sz="2300" b="1"/>
            </a:lvl4pPr>
            <a:lvl5pPr marL="2599590" indent="0">
              <a:buNone/>
              <a:defRPr sz="2300" b="1"/>
            </a:lvl5pPr>
            <a:lvl6pPr marL="3249485" indent="0">
              <a:buNone/>
              <a:defRPr sz="2300" b="1"/>
            </a:lvl6pPr>
            <a:lvl7pPr marL="3899387" indent="0">
              <a:buNone/>
              <a:defRPr sz="2300" b="1"/>
            </a:lvl7pPr>
            <a:lvl8pPr marL="4549276" indent="0">
              <a:buNone/>
              <a:defRPr sz="2300" b="1"/>
            </a:lvl8pPr>
            <a:lvl9pPr marL="5199179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94" indent="0">
              <a:buNone/>
              <a:defRPr sz="2800" b="1"/>
            </a:lvl2pPr>
            <a:lvl3pPr marL="1299791" indent="0">
              <a:buNone/>
              <a:defRPr sz="2600" b="1"/>
            </a:lvl3pPr>
            <a:lvl4pPr marL="1949694" indent="0">
              <a:buNone/>
              <a:defRPr sz="2300" b="1"/>
            </a:lvl4pPr>
            <a:lvl5pPr marL="2599590" indent="0">
              <a:buNone/>
              <a:defRPr sz="2300" b="1"/>
            </a:lvl5pPr>
            <a:lvl6pPr marL="3249485" indent="0">
              <a:buNone/>
              <a:defRPr sz="2300" b="1"/>
            </a:lvl6pPr>
            <a:lvl7pPr marL="3899387" indent="0">
              <a:buNone/>
              <a:defRPr sz="2300" b="1"/>
            </a:lvl7pPr>
            <a:lvl8pPr marL="4549276" indent="0">
              <a:buNone/>
              <a:defRPr sz="2300" b="1"/>
            </a:lvl8pPr>
            <a:lvl9pPr marL="5199179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5582-49D7-4E75-8FB3-CFF5E3129EAF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2659812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A727-9DF9-429D-8DAD-93F84A4129D6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683836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96C22-EEB5-4F09-A091-A898E0AD75F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2228258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4516" y="388353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894" indent="0">
              <a:buNone/>
              <a:defRPr sz="1700"/>
            </a:lvl2pPr>
            <a:lvl3pPr marL="1299791" indent="0">
              <a:buNone/>
              <a:defRPr sz="1400"/>
            </a:lvl3pPr>
            <a:lvl4pPr marL="1949694" indent="0">
              <a:buNone/>
              <a:defRPr sz="1300"/>
            </a:lvl4pPr>
            <a:lvl5pPr marL="2599590" indent="0">
              <a:buNone/>
              <a:defRPr sz="1300"/>
            </a:lvl5pPr>
            <a:lvl6pPr marL="3249485" indent="0">
              <a:buNone/>
              <a:defRPr sz="1300"/>
            </a:lvl6pPr>
            <a:lvl7pPr marL="3899387" indent="0">
              <a:buNone/>
              <a:defRPr sz="1300"/>
            </a:lvl7pPr>
            <a:lvl8pPr marL="4549276" indent="0">
              <a:buNone/>
              <a:defRPr sz="1300"/>
            </a:lvl8pPr>
            <a:lvl9pPr marL="5199179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A4F52-B78B-4BEF-AE3D-6970C72C9BA7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2615232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9894" indent="0">
              <a:buNone/>
              <a:defRPr sz="4000"/>
            </a:lvl2pPr>
            <a:lvl3pPr marL="1299791" indent="0">
              <a:buNone/>
              <a:defRPr sz="3400"/>
            </a:lvl3pPr>
            <a:lvl4pPr marL="1949694" indent="0">
              <a:buNone/>
              <a:defRPr sz="2800"/>
            </a:lvl4pPr>
            <a:lvl5pPr marL="2599590" indent="0">
              <a:buNone/>
              <a:defRPr sz="2800"/>
            </a:lvl5pPr>
            <a:lvl6pPr marL="3249485" indent="0">
              <a:buNone/>
              <a:defRPr sz="2800"/>
            </a:lvl6pPr>
            <a:lvl7pPr marL="3899387" indent="0">
              <a:buNone/>
              <a:defRPr sz="2800"/>
            </a:lvl7pPr>
            <a:lvl8pPr marL="4549276" indent="0">
              <a:buNone/>
              <a:defRPr sz="2800"/>
            </a:lvl8pPr>
            <a:lvl9pPr marL="5199179" indent="0">
              <a:buNone/>
              <a:defRPr sz="28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894" indent="0">
              <a:buNone/>
              <a:defRPr sz="1700"/>
            </a:lvl2pPr>
            <a:lvl3pPr marL="1299791" indent="0">
              <a:buNone/>
              <a:defRPr sz="1400"/>
            </a:lvl3pPr>
            <a:lvl4pPr marL="1949694" indent="0">
              <a:buNone/>
              <a:defRPr sz="1300"/>
            </a:lvl4pPr>
            <a:lvl5pPr marL="2599590" indent="0">
              <a:buNone/>
              <a:defRPr sz="1300"/>
            </a:lvl5pPr>
            <a:lvl6pPr marL="3249485" indent="0">
              <a:buNone/>
              <a:defRPr sz="1300"/>
            </a:lvl6pPr>
            <a:lvl7pPr marL="3899387" indent="0">
              <a:buNone/>
              <a:defRPr sz="1300"/>
            </a:lvl7pPr>
            <a:lvl8pPr marL="4549276" indent="0">
              <a:buNone/>
              <a:defRPr sz="1300"/>
            </a:lvl8pPr>
            <a:lvl9pPr marL="5199179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C4E26-9F79-4CED-A0A5-4A20A00B4A30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774822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D6C6B-A1C2-4177-8801-65DA5B884FF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2903841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53974" y="216747"/>
            <a:ext cx="2808676" cy="910336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21174" y="216747"/>
            <a:ext cx="8216054" cy="910336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8300C-717C-4421-BFC4-0E1ECEB9029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2170183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96" y="216747"/>
            <a:ext cx="11162453" cy="97536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21175" y="1300480"/>
            <a:ext cx="11162453" cy="801962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5A315-54D7-431B-BBFE-C17C7AF8CE68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40034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1" y="2603503"/>
            <a:ext cx="5334000" cy="6286500"/>
          </a:xfrm>
          <a:prstGeom prst="rect">
            <a:avLst/>
          </a:prstGeom>
        </p:spPr>
        <p:txBody>
          <a:bodyPr lIns="91388" tIns="45692" rIns="91388" bIns="45692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3"/>
            <a:ext cx="5334000" cy="6286500"/>
          </a:xfrm>
          <a:prstGeom prst="rect">
            <a:avLst/>
          </a:prstGeom>
        </p:spPr>
        <p:txBody>
          <a:bodyPr/>
          <a:lstStyle>
            <a:lvl1pPr marL="293750" indent="-293750" algn="ctr">
              <a:spcBef>
                <a:spcPts val="3200"/>
              </a:spcBef>
              <a:defRPr sz="2400">
                <a:solidFill>
                  <a:srgbClr val="FFFFFF"/>
                </a:solidFill>
              </a:defRPr>
            </a:lvl1pPr>
            <a:lvl2pPr marL="636454" indent="-293750" algn="ctr">
              <a:spcBef>
                <a:spcPts val="3200"/>
              </a:spcBef>
              <a:defRPr sz="2400">
                <a:solidFill>
                  <a:srgbClr val="FFFFFF"/>
                </a:solidFill>
              </a:defRPr>
            </a:lvl2pPr>
            <a:lvl3pPr marL="979161" indent="-293750" algn="ctr">
              <a:spcBef>
                <a:spcPts val="3200"/>
              </a:spcBef>
              <a:defRPr sz="2400">
                <a:solidFill>
                  <a:srgbClr val="FFFFFF"/>
                </a:solidFill>
              </a:defRPr>
            </a:lvl3pPr>
            <a:lvl4pPr marL="1321871" indent="-293750" algn="ctr">
              <a:spcBef>
                <a:spcPts val="3200"/>
              </a:spcBef>
              <a:defRPr sz="2400">
                <a:solidFill>
                  <a:srgbClr val="FFFFFF"/>
                </a:solidFill>
              </a:defRPr>
            </a:lvl4pPr>
            <a:lvl5pPr marL="1664576" indent="-293750" algn="ctr">
              <a:spcBef>
                <a:spcPts val="3200"/>
              </a:spcBef>
              <a:defRPr sz="2400">
                <a:solidFill>
                  <a:srgbClr val="FFFFFF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921174" y="216747"/>
            <a:ext cx="11241476" cy="9103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E6739-ED2E-46F0-985C-37EBD7419C3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2445952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5360" y="2817707"/>
            <a:ext cx="11054080" cy="162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 smtClean="0"/>
              <a:t>Klicken Sie, um das Titelformat zu bearbeiten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de-DE" noProof="0" smtClean="0"/>
              <a:t>Klicken Sie, um das Format des Untertitelmasters zu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8886625"/>
            <a:ext cx="2709333" cy="647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F0C03-AFDC-4481-8CA9-5B531A52B796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8" y="8886625"/>
            <a:ext cx="4118187" cy="647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20107" y="8886625"/>
            <a:ext cx="2709333" cy="64798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38" tIns="64970" rIns="129938" bIns="6497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4025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de-DE" kern="1200"/>
          </a:p>
        </p:txBody>
      </p:sp>
    </p:spTree>
    <p:extLst>
      <p:ext uri="{BB962C8B-B14F-4D97-AF65-F5344CB8AC3E}">
        <p14:creationId xmlns="" xmlns:p14="http://schemas.microsoft.com/office/powerpoint/2010/main" val="2426746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6F112-3D16-4FE3-8A0D-D6DF134657B6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4058513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290" y="626760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27290" y="4134004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49961" indent="0">
              <a:buNone/>
              <a:defRPr sz="2600"/>
            </a:lvl2pPr>
            <a:lvl3pPr marL="1299925" indent="0">
              <a:buNone/>
              <a:defRPr sz="2300"/>
            </a:lvl3pPr>
            <a:lvl4pPr marL="1949893" indent="0">
              <a:buNone/>
              <a:defRPr sz="2000"/>
            </a:lvl4pPr>
            <a:lvl5pPr marL="2599856" indent="0">
              <a:buNone/>
              <a:defRPr sz="2000"/>
            </a:lvl5pPr>
            <a:lvl6pPr marL="3249818" indent="0">
              <a:buNone/>
              <a:defRPr sz="2000"/>
            </a:lvl6pPr>
            <a:lvl7pPr marL="3899785" indent="0">
              <a:buNone/>
              <a:defRPr sz="2000"/>
            </a:lvl7pPr>
            <a:lvl8pPr marL="4549743" indent="0">
              <a:buNone/>
              <a:defRPr sz="2000"/>
            </a:lvl8pPr>
            <a:lvl9pPr marL="5199711" indent="0">
              <a:buNone/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2C4F5-1DD0-485E-B1EE-18C1485A6935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22321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21175" y="1300480"/>
            <a:ext cx="5472853" cy="801962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10775" y="1300480"/>
            <a:ext cx="5472853" cy="801962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138AB-324C-451E-8133-DADB00C58C61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4169588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961" indent="0">
              <a:buNone/>
              <a:defRPr sz="2800" b="1"/>
            </a:lvl2pPr>
            <a:lvl3pPr marL="1299925" indent="0">
              <a:buNone/>
              <a:defRPr sz="2600" b="1"/>
            </a:lvl3pPr>
            <a:lvl4pPr marL="1949893" indent="0">
              <a:buNone/>
              <a:defRPr sz="2300" b="1"/>
            </a:lvl4pPr>
            <a:lvl5pPr marL="2599856" indent="0">
              <a:buNone/>
              <a:defRPr sz="2300" b="1"/>
            </a:lvl5pPr>
            <a:lvl6pPr marL="3249818" indent="0">
              <a:buNone/>
              <a:defRPr sz="2300" b="1"/>
            </a:lvl6pPr>
            <a:lvl7pPr marL="3899785" indent="0">
              <a:buNone/>
              <a:defRPr sz="2300" b="1"/>
            </a:lvl7pPr>
            <a:lvl8pPr marL="4549743" indent="0">
              <a:buNone/>
              <a:defRPr sz="2300" b="1"/>
            </a:lvl8pPr>
            <a:lvl9pPr marL="5199711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961" indent="0">
              <a:buNone/>
              <a:defRPr sz="2800" b="1"/>
            </a:lvl2pPr>
            <a:lvl3pPr marL="1299925" indent="0">
              <a:buNone/>
              <a:defRPr sz="2600" b="1"/>
            </a:lvl3pPr>
            <a:lvl4pPr marL="1949893" indent="0">
              <a:buNone/>
              <a:defRPr sz="2300" b="1"/>
            </a:lvl4pPr>
            <a:lvl5pPr marL="2599856" indent="0">
              <a:buNone/>
              <a:defRPr sz="2300" b="1"/>
            </a:lvl5pPr>
            <a:lvl6pPr marL="3249818" indent="0">
              <a:buNone/>
              <a:defRPr sz="2300" b="1"/>
            </a:lvl6pPr>
            <a:lvl7pPr marL="3899785" indent="0">
              <a:buNone/>
              <a:defRPr sz="2300" b="1"/>
            </a:lvl7pPr>
            <a:lvl8pPr marL="4549743" indent="0">
              <a:buNone/>
              <a:defRPr sz="2300" b="1"/>
            </a:lvl8pPr>
            <a:lvl9pPr marL="5199711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5582-49D7-4E75-8FB3-CFF5E3129EAF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4049818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A727-9DF9-429D-8DAD-93F84A4129D6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162183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96C22-EEB5-4F09-A091-A898E0AD75F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3589510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4516" y="38835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961" indent="0">
              <a:buNone/>
              <a:defRPr sz="1700"/>
            </a:lvl2pPr>
            <a:lvl3pPr marL="1299925" indent="0">
              <a:buNone/>
              <a:defRPr sz="1400"/>
            </a:lvl3pPr>
            <a:lvl4pPr marL="1949893" indent="0">
              <a:buNone/>
              <a:defRPr sz="1300"/>
            </a:lvl4pPr>
            <a:lvl5pPr marL="2599856" indent="0">
              <a:buNone/>
              <a:defRPr sz="1300"/>
            </a:lvl5pPr>
            <a:lvl6pPr marL="3249818" indent="0">
              <a:buNone/>
              <a:defRPr sz="1300"/>
            </a:lvl6pPr>
            <a:lvl7pPr marL="3899785" indent="0">
              <a:buNone/>
              <a:defRPr sz="1300"/>
            </a:lvl7pPr>
            <a:lvl8pPr marL="4549743" indent="0">
              <a:buNone/>
              <a:defRPr sz="1300"/>
            </a:lvl8pPr>
            <a:lvl9pPr marL="5199711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A4F52-B78B-4BEF-AE3D-6970C72C9BA7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96658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49961" indent="0">
              <a:buNone/>
              <a:defRPr sz="4000"/>
            </a:lvl2pPr>
            <a:lvl3pPr marL="1299925" indent="0">
              <a:buNone/>
              <a:defRPr sz="3400"/>
            </a:lvl3pPr>
            <a:lvl4pPr marL="1949893" indent="0">
              <a:buNone/>
              <a:defRPr sz="2800"/>
            </a:lvl4pPr>
            <a:lvl5pPr marL="2599856" indent="0">
              <a:buNone/>
              <a:defRPr sz="2800"/>
            </a:lvl5pPr>
            <a:lvl6pPr marL="3249818" indent="0">
              <a:buNone/>
              <a:defRPr sz="2800"/>
            </a:lvl6pPr>
            <a:lvl7pPr marL="3899785" indent="0">
              <a:buNone/>
              <a:defRPr sz="2800"/>
            </a:lvl7pPr>
            <a:lvl8pPr marL="4549743" indent="0">
              <a:buNone/>
              <a:defRPr sz="2800"/>
            </a:lvl8pPr>
            <a:lvl9pPr marL="5199711" indent="0">
              <a:buNone/>
              <a:defRPr sz="28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961" indent="0">
              <a:buNone/>
              <a:defRPr sz="1700"/>
            </a:lvl2pPr>
            <a:lvl3pPr marL="1299925" indent="0">
              <a:buNone/>
              <a:defRPr sz="1400"/>
            </a:lvl3pPr>
            <a:lvl4pPr marL="1949893" indent="0">
              <a:buNone/>
              <a:defRPr sz="1300"/>
            </a:lvl4pPr>
            <a:lvl5pPr marL="2599856" indent="0">
              <a:buNone/>
              <a:defRPr sz="1300"/>
            </a:lvl5pPr>
            <a:lvl6pPr marL="3249818" indent="0">
              <a:buNone/>
              <a:defRPr sz="1300"/>
            </a:lvl6pPr>
            <a:lvl7pPr marL="3899785" indent="0">
              <a:buNone/>
              <a:defRPr sz="1300"/>
            </a:lvl7pPr>
            <a:lvl8pPr marL="4549743" indent="0">
              <a:buNone/>
              <a:defRPr sz="1300"/>
            </a:lvl8pPr>
            <a:lvl9pPr marL="5199711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C4E26-9F79-4CED-A0A5-4A20A00B4A30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177170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1" y="1270015"/>
            <a:ext cx="11099800" cy="7213601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D6C6B-A1C2-4177-8801-65DA5B884FF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4027374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53974" y="216747"/>
            <a:ext cx="2808676" cy="910336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21174" y="216747"/>
            <a:ext cx="8216054" cy="910336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8300C-717C-4421-BFC4-0E1ECEB9029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2983387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96" y="216747"/>
            <a:ext cx="11162453" cy="97536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21175" y="1300480"/>
            <a:ext cx="11162453" cy="801962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5A315-54D7-431B-BBFE-C17C7AF8CE68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8100042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921174" y="216747"/>
            <a:ext cx="11241476" cy="9103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E6739-ED2E-46F0-985C-37EBD7419C3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3572593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5360" y="2817707"/>
            <a:ext cx="11054080" cy="162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 smtClean="0"/>
              <a:t>Klicken Sie, um das Titelformat zu bearbeiten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de-DE" noProof="0" smtClean="0"/>
              <a:t>Klicken Sie, um das Format des Untertitelmasters zu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8886621"/>
            <a:ext cx="2709333" cy="647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F0C03-AFDC-4481-8CA9-5B531A52B796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8" y="8886621"/>
            <a:ext cx="4118187" cy="6479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20107" y="8886621"/>
            <a:ext cx="2709333" cy="64798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58" tIns="64980" rIns="129958" bIns="6498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4166"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de-DE" kern="1200"/>
          </a:p>
        </p:txBody>
      </p:sp>
    </p:spTree>
    <p:extLst>
      <p:ext uri="{BB962C8B-B14F-4D97-AF65-F5344CB8AC3E}">
        <p14:creationId xmlns="" xmlns:p14="http://schemas.microsoft.com/office/powerpoint/2010/main" val="4006908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6F112-3D16-4FE3-8A0D-D6DF134657B6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866079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290" y="6267599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27290" y="4134000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062" indent="0">
              <a:buNone/>
              <a:defRPr sz="2600"/>
            </a:lvl2pPr>
            <a:lvl3pPr marL="1300125" indent="0">
              <a:buNone/>
              <a:defRPr sz="2300"/>
            </a:lvl3pPr>
            <a:lvl4pPr marL="1950192" indent="0">
              <a:buNone/>
              <a:defRPr sz="2000"/>
            </a:lvl4pPr>
            <a:lvl5pPr marL="2600254" indent="0">
              <a:buNone/>
              <a:defRPr sz="2000"/>
            </a:lvl5pPr>
            <a:lvl6pPr marL="3250317" indent="0">
              <a:buNone/>
              <a:defRPr sz="2000"/>
            </a:lvl6pPr>
            <a:lvl7pPr marL="3900384" indent="0">
              <a:buNone/>
              <a:defRPr sz="2000"/>
            </a:lvl7pPr>
            <a:lvl8pPr marL="4550443" indent="0">
              <a:buNone/>
              <a:defRPr sz="2000"/>
            </a:lvl8pPr>
            <a:lvl9pPr marL="5200509" indent="0">
              <a:buNone/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2C4F5-1DD0-485E-B1EE-18C1485A6935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22057521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21175" y="1300480"/>
            <a:ext cx="5472853" cy="801962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10775" y="1300480"/>
            <a:ext cx="5472853" cy="801962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138AB-324C-451E-8133-DADB00C58C61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3478800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62" indent="0">
              <a:buNone/>
              <a:defRPr sz="2800" b="1"/>
            </a:lvl2pPr>
            <a:lvl3pPr marL="1300125" indent="0">
              <a:buNone/>
              <a:defRPr sz="2600" b="1"/>
            </a:lvl3pPr>
            <a:lvl4pPr marL="1950192" indent="0">
              <a:buNone/>
              <a:defRPr sz="2300" b="1"/>
            </a:lvl4pPr>
            <a:lvl5pPr marL="2600254" indent="0">
              <a:buNone/>
              <a:defRPr sz="2300" b="1"/>
            </a:lvl5pPr>
            <a:lvl6pPr marL="3250317" indent="0">
              <a:buNone/>
              <a:defRPr sz="2300" b="1"/>
            </a:lvl6pPr>
            <a:lvl7pPr marL="3900384" indent="0">
              <a:buNone/>
              <a:defRPr sz="2300" b="1"/>
            </a:lvl7pPr>
            <a:lvl8pPr marL="4550443" indent="0">
              <a:buNone/>
              <a:defRPr sz="2300" b="1"/>
            </a:lvl8pPr>
            <a:lvl9pPr marL="5200509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62" indent="0">
              <a:buNone/>
              <a:defRPr sz="2800" b="1"/>
            </a:lvl2pPr>
            <a:lvl3pPr marL="1300125" indent="0">
              <a:buNone/>
              <a:defRPr sz="2600" b="1"/>
            </a:lvl3pPr>
            <a:lvl4pPr marL="1950192" indent="0">
              <a:buNone/>
              <a:defRPr sz="2300" b="1"/>
            </a:lvl4pPr>
            <a:lvl5pPr marL="2600254" indent="0">
              <a:buNone/>
              <a:defRPr sz="2300" b="1"/>
            </a:lvl5pPr>
            <a:lvl6pPr marL="3250317" indent="0">
              <a:buNone/>
              <a:defRPr sz="2300" b="1"/>
            </a:lvl6pPr>
            <a:lvl7pPr marL="3900384" indent="0">
              <a:buNone/>
              <a:defRPr sz="2300" b="1"/>
            </a:lvl7pPr>
            <a:lvl8pPr marL="4550443" indent="0">
              <a:buNone/>
              <a:defRPr sz="2300" b="1"/>
            </a:lvl8pPr>
            <a:lvl9pPr marL="5200509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5582-49D7-4E75-8FB3-CFF5E3129EAF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22847427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A727-9DF9-429D-8DAD-93F84A4129D6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2487216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1" y="5092701"/>
            <a:ext cx="5334000" cy="3771900"/>
          </a:xfrm>
          <a:prstGeom prst="rect">
            <a:avLst/>
          </a:prstGeom>
        </p:spPr>
        <p:txBody>
          <a:bodyPr lIns="91388" tIns="45692" rIns="91388" bIns="45692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9" y="889000"/>
            <a:ext cx="5334000" cy="3771900"/>
          </a:xfrm>
          <a:prstGeom prst="rect">
            <a:avLst/>
          </a:prstGeom>
        </p:spPr>
        <p:txBody>
          <a:bodyPr lIns="91388" tIns="45692" rIns="91388" bIns="45692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388" tIns="45692" rIns="91388" bIns="45692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96C22-EEB5-4F09-A091-A898E0AD75F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2685570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4516" y="388346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062" indent="0">
              <a:buNone/>
              <a:defRPr sz="1700"/>
            </a:lvl2pPr>
            <a:lvl3pPr marL="1300125" indent="0">
              <a:buNone/>
              <a:defRPr sz="1400"/>
            </a:lvl3pPr>
            <a:lvl4pPr marL="1950192" indent="0">
              <a:buNone/>
              <a:defRPr sz="1300"/>
            </a:lvl4pPr>
            <a:lvl5pPr marL="2600254" indent="0">
              <a:buNone/>
              <a:defRPr sz="1300"/>
            </a:lvl5pPr>
            <a:lvl6pPr marL="3250317" indent="0">
              <a:buNone/>
              <a:defRPr sz="1300"/>
            </a:lvl6pPr>
            <a:lvl7pPr marL="3900384" indent="0">
              <a:buNone/>
              <a:defRPr sz="1300"/>
            </a:lvl7pPr>
            <a:lvl8pPr marL="4550443" indent="0">
              <a:buNone/>
              <a:defRPr sz="1300"/>
            </a:lvl8pPr>
            <a:lvl9pPr marL="5200509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A4F52-B78B-4BEF-AE3D-6970C72C9BA7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34097636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062" indent="0">
              <a:buNone/>
              <a:defRPr sz="4000"/>
            </a:lvl2pPr>
            <a:lvl3pPr marL="1300125" indent="0">
              <a:buNone/>
              <a:defRPr sz="3400"/>
            </a:lvl3pPr>
            <a:lvl4pPr marL="1950192" indent="0">
              <a:buNone/>
              <a:defRPr sz="2800"/>
            </a:lvl4pPr>
            <a:lvl5pPr marL="2600254" indent="0">
              <a:buNone/>
              <a:defRPr sz="2800"/>
            </a:lvl5pPr>
            <a:lvl6pPr marL="3250317" indent="0">
              <a:buNone/>
              <a:defRPr sz="2800"/>
            </a:lvl6pPr>
            <a:lvl7pPr marL="3900384" indent="0">
              <a:buNone/>
              <a:defRPr sz="2800"/>
            </a:lvl7pPr>
            <a:lvl8pPr marL="4550443" indent="0">
              <a:buNone/>
              <a:defRPr sz="2800"/>
            </a:lvl8pPr>
            <a:lvl9pPr marL="5200509" indent="0">
              <a:buNone/>
              <a:defRPr sz="28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062" indent="0">
              <a:buNone/>
              <a:defRPr sz="1700"/>
            </a:lvl2pPr>
            <a:lvl3pPr marL="1300125" indent="0">
              <a:buNone/>
              <a:defRPr sz="1400"/>
            </a:lvl3pPr>
            <a:lvl4pPr marL="1950192" indent="0">
              <a:buNone/>
              <a:defRPr sz="1300"/>
            </a:lvl4pPr>
            <a:lvl5pPr marL="2600254" indent="0">
              <a:buNone/>
              <a:defRPr sz="1300"/>
            </a:lvl5pPr>
            <a:lvl6pPr marL="3250317" indent="0">
              <a:buNone/>
              <a:defRPr sz="1300"/>
            </a:lvl6pPr>
            <a:lvl7pPr marL="3900384" indent="0">
              <a:buNone/>
              <a:defRPr sz="1300"/>
            </a:lvl7pPr>
            <a:lvl8pPr marL="4550443" indent="0">
              <a:buNone/>
              <a:defRPr sz="1300"/>
            </a:lvl8pPr>
            <a:lvl9pPr marL="5200509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C4E26-9F79-4CED-A0A5-4A20A00B4A30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4008948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D6C6B-A1C2-4177-8801-65DA5B884FF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9898679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53974" y="216747"/>
            <a:ext cx="2808676" cy="910336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21174" y="216747"/>
            <a:ext cx="8216054" cy="910336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8300C-717C-4421-BFC4-0E1ECEB9029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1729181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96" y="216747"/>
            <a:ext cx="11162453" cy="97536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921175" y="1300480"/>
            <a:ext cx="11162453" cy="801962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5A315-54D7-431B-BBFE-C17C7AF8CE68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6156689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921174" y="216747"/>
            <a:ext cx="11241476" cy="910336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E6739-ED2E-46F0-985C-37EBD7419C3A}" type="datetime1">
              <a:rPr lang="de-DE" altLang="de-DE"/>
              <a:pPr>
                <a:defRPr/>
              </a:pPr>
              <a:t>06.06.2025</a:t>
            </a:fld>
            <a:endParaRPr lang="en-GB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SenerTec GmbH Schweinfurt</a:t>
            </a:r>
          </a:p>
        </p:txBody>
      </p:sp>
    </p:spTree>
    <p:extLst>
      <p:ext uri="{BB962C8B-B14F-4D97-AF65-F5344CB8AC3E}">
        <p14:creationId xmlns="" xmlns:p14="http://schemas.microsoft.com/office/powerpoint/2010/main" val="37990292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5360" y="2817707"/>
            <a:ext cx="11054080" cy="162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 smtClean="0"/>
              <a:t>Klicken Sie, um das Titelformat zu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altLang="de-DE" noProof="0" smtClean="0"/>
              <a:t>Klicken Sie, um das Format des Untertitelmasters zu bearbeiten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75360" y="8886615"/>
            <a:ext cx="2709333" cy="64798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3A005AAD-E00E-4076-9DD5-A6C37E368D9A}" type="datetime1">
              <a:rPr lang="de-DE" altLang="de-DE"/>
              <a:pPr/>
              <a:t>06.06.2025</a:t>
            </a:fld>
            <a:endParaRPr lang="en-GB" alt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47539" y="9177869"/>
            <a:ext cx="4813582" cy="3567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68" tIns="64983" rIns="129968" bIns="64983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236946"/>
                </a:solidFill>
              </a:defRPr>
            </a:lvl1pPr>
          </a:lstStyle>
          <a:p>
            <a:pPr defTabSz="914354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kern="1200" smtClean="0"/>
              <a:t>Konzept einer Energiezentrale mit 1 kW Stirling-Heizgerät, CEP Stuttgart</a:t>
            </a:r>
            <a:endParaRPr lang="en-GB" altLang="de-DE" kern="1200" smtClean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7" y="8886615"/>
            <a:ext cx="2709333" cy="647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68" tIns="64983" rIns="129968" bIns="64983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236946"/>
                </a:solidFill>
              </a:defRPr>
            </a:lvl1pPr>
          </a:lstStyle>
          <a:p>
            <a:pPr defTabSz="914354" fontAlgn="base" hangingPunct="1">
              <a:spcBef>
                <a:spcPct val="0"/>
              </a:spcBef>
              <a:spcAft>
                <a:spcPct val="0"/>
              </a:spcAft>
            </a:pPr>
            <a:endParaRPr lang="en-GB" altLang="de-DE" kern="1200" smtClean="0"/>
          </a:p>
        </p:txBody>
      </p:sp>
      <p:pic>
        <p:nvPicPr>
          <p:cNvPr id="5127" name="Picture 7" descr="Logo-A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694" y="108376"/>
            <a:ext cx="1099537" cy="846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3D-DACHSkle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9" y="219005"/>
            <a:ext cx="1399822" cy="785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600569" y="1083733"/>
            <a:ext cx="11803662" cy="0"/>
          </a:xfrm>
          <a:prstGeom prst="line">
            <a:avLst/>
          </a:prstGeom>
          <a:noFill/>
          <a:ln w="38100">
            <a:solidFill>
              <a:srgbClr val="1F4735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39" tIns="65020" rIns="130039" bIns="65020"/>
          <a:lstStyle/>
          <a:p>
            <a:pPr algn="l" defTabSz="914354" fontAlgn="base" hangingPunct="1">
              <a:spcBef>
                <a:spcPct val="0"/>
              </a:spcBef>
              <a:spcAft>
                <a:spcPct val="0"/>
              </a:spcAft>
            </a:pPr>
            <a:endParaRPr lang="de-DE" sz="5100" b="1" kern="1200" smtClean="0"/>
          </a:p>
        </p:txBody>
      </p:sp>
    </p:spTree>
    <p:extLst>
      <p:ext uri="{BB962C8B-B14F-4D97-AF65-F5344CB8AC3E}">
        <p14:creationId xmlns="" xmlns:p14="http://schemas.microsoft.com/office/powerpoint/2010/main" val="520014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6FB102-97E9-41E4-B45D-538E1D4ECFDD}" type="datetime1">
              <a:rPr lang="de-DE" altLang="de-DE"/>
              <a:pPr/>
              <a:t>06.06.2025</a:t>
            </a:fld>
            <a:endParaRPr lang="en-GB" altLang="de-DE"/>
          </a:p>
        </p:txBody>
      </p:sp>
    </p:spTree>
    <p:extLst>
      <p:ext uri="{BB962C8B-B14F-4D97-AF65-F5344CB8AC3E}">
        <p14:creationId xmlns="" xmlns:p14="http://schemas.microsoft.com/office/powerpoint/2010/main" val="6950422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97" indent="0">
              <a:buNone/>
              <a:defRPr sz="2600"/>
            </a:lvl2pPr>
            <a:lvl3pPr marL="1300393" indent="0">
              <a:buNone/>
              <a:defRPr sz="2300"/>
            </a:lvl3pPr>
            <a:lvl4pPr marL="1950590" indent="0">
              <a:buNone/>
              <a:defRPr sz="2000"/>
            </a:lvl4pPr>
            <a:lvl5pPr marL="2600786" indent="0">
              <a:buNone/>
              <a:defRPr sz="2000"/>
            </a:lvl5pPr>
            <a:lvl6pPr marL="3250983" indent="0">
              <a:buNone/>
              <a:defRPr sz="2000"/>
            </a:lvl6pPr>
            <a:lvl7pPr marL="3901180" indent="0">
              <a:buNone/>
              <a:defRPr sz="2000"/>
            </a:lvl7pPr>
            <a:lvl8pPr marL="4551376" indent="0">
              <a:buNone/>
              <a:defRPr sz="2000"/>
            </a:lvl8pPr>
            <a:lvl9pPr marL="5201573" indent="0">
              <a:buNone/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2A6581-95E2-4E25-BE07-67FD10ECBD84}" type="datetime1">
              <a:rPr lang="de-DE" altLang="de-DE"/>
              <a:pPr/>
              <a:t>06.06.2025</a:t>
            </a:fld>
            <a:endParaRPr lang="en-GB" altLang="de-DE"/>
          </a:p>
        </p:txBody>
      </p:sp>
    </p:spTree>
    <p:extLst>
      <p:ext uri="{BB962C8B-B14F-4D97-AF65-F5344CB8AC3E}">
        <p14:creationId xmlns="" xmlns:p14="http://schemas.microsoft.com/office/powerpoint/2010/main" val="105866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15" y="6362701"/>
            <a:ext cx="10464801" cy="47465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–Christian Bauer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15" y="4263342"/>
            <a:ext cx="10464801" cy="69351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solidFill>
                  <a:srgbClr val="FFFFFF"/>
                </a:solidFill>
              </a:defRPr>
            </a:lvl1pPr>
          </a:lstStyle>
          <a:p>
            <a:r>
              <a:t>„Zitat hier eingeben.“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73103" y="1291450"/>
            <a:ext cx="5472853" cy="801962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662703" y="1291450"/>
            <a:ext cx="5472853" cy="801962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51FA75-5027-4C6B-A360-49A4181ACAF6}" type="datetime1">
              <a:rPr lang="de-DE" altLang="de-DE"/>
              <a:pPr/>
              <a:t>06.06.2025</a:t>
            </a:fld>
            <a:endParaRPr lang="en-GB" altLang="de-DE"/>
          </a:p>
        </p:txBody>
      </p:sp>
    </p:spTree>
    <p:extLst>
      <p:ext uri="{BB962C8B-B14F-4D97-AF65-F5344CB8AC3E}">
        <p14:creationId xmlns="" xmlns:p14="http://schemas.microsoft.com/office/powerpoint/2010/main" val="4174863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E7C19A-210D-47CD-B0AF-7AE9EF1A034A}" type="datetime1">
              <a:rPr lang="de-DE" altLang="de-DE"/>
              <a:pPr/>
              <a:t>06.06.2025</a:t>
            </a:fld>
            <a:endParaRPr lang="en-GB" altLang="de-DE"/>
          </a:p>
        </p:txBody>
      </p:sp>
    </p:spTree>
    <p:extLst>
      <p:ext uri="{BB962C8B-B14F-4D97-AF65-F5344CB8AC3E}">
        <p14:creationId xmlns="" xmlns:p14="http://schemas.microsoft.com/office/powerpoint/2010/main" val="12242637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AF9930-2F95-4A24-AD03-4624CD31236C}" type="datetime1">
              <a:rPr lang="de-DE" altLang="de-DE"/>
              <a:pPr/>
              <a:t>06.06.2025</a:t>
            </a:fld>
            <a:endParaRPr lang="en-GB" altLang="de-DE"/>
          </a:p>
        </p:txBody>
      </p:sp>
    </p:spTree>
    <p:extLst>
      <p:ext uri="{BB962C8B-B14F-4D97-AF65-F5344CB8AC3E}">
        <p14:creationId xmlns="" xmlns:p14="http://schemas.microsoft.com/office/powerpoint/2010/main" val="3528004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F03C9B-F30F-4277-8F40-44F92CF49A61}" type="datetime1">
              <a:rPr lang="de-DE" altLang="de-DE"/>
              <a:pPr/>
              <a:t>06.06.2025</a:t>
            </a:fld>
            <a:endParaRPr lang="en-GB" altLang="de-DE"/>
          </a:p>
        </p:txBody>
      </p:sp>
    </p:spTree>
    <p:extLst>
      <p:ext uri="{BB962C8B-B14F-4D97-AF65-F5344CB8AC3E}">
        <p14:creationId xmlns="" xmlns:p14="http://schemas.microsoft.com/office/powerpoint/2010/main" val="25725276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0242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84516" y="38834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50242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232E91-C204-4C39-B727-2F6F6C95ABA5}" type="datetime1">
              <a:rPr lang="de-DE" altLang="de-DE"/>
              <a:pPr/>
              <a:t>06.06.2025</a:t>
            </a:fld>
            <a:endParaRPr lang="en-GB" altLang="de-DE"/>
          </a:p>
        </p:txBody>
      </p:sp>
    </p:spTree>
    <p:extLst>
      <p:ext uri="{BB962C8B-B14F-4D97-AF65-F5344CB8AC3E}">
        <p14:creationId xmlns="" xmlns:p14="http://schemas.microsoft.com/office/powerpoint/2010/main" val="19118536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97" indent="0">
              <a:buNone/>
              <a:defRPr sz="4000"/>
            </a:lvl2pPr>
            <a:lvl3pPr marL="1300393" indent="0">
              <a:buNone/>
              <a:defRPr sz="3400"/>
            </a:lvl3pPr>
            <a:lvl4pPr marL="1950590" indent="0">
              <a:buNone/>
              <a:defRPr sz="2800"/>
            </a:lvl4pPr>
            <a:lvl5pPr marL="2600786" indent="0">
              <a:buNone/>
              <a:defRPr sz="2800"/>
            </a:lvl5pPr>
            <a:lvl6pPr marL="3250983" indent="0">
              <a:buNone/>
              <a:defRPr sz="2800"/>
            </a:lvl6pPr>
            <a:lvl7pPr marL="3901180" indent="0">
              <a:buNone/>
              <a:defRPr sz="2800"/>
            </a:lvl7pPr>
            <a:lvl8pPr marL="4551376" indent="0">
              <a:buNone/>
              <a:defRPr sz="2800"/>
            </a:lvl8pPr>
            <a:lvl9pPr marL="5201573" indent="0">
              <a:buNone/>
              <a:defRPr sz="28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02BAC0-1B11-44AD-9DDA-9952C7A205FD}" type="datetime1">
              <a:rPr lang="de-DE" altLang="de-DE"/>
              <a:pPr/>
              <a:t>06.06.2025</a:t>
            </a:fld>
            <a:endParaRPr lang="en-GB" altLang="de-DE"/>
          </a:p>
        </p:txBody>
      </p:sp>
    </p:spTree>
    <p:extLst>
      <p:ext uri="{BB962C8B-B14F-4D97-AF65-F5344CB8AC3E}">
        <p14:creationId xmlns="" xmlns:p14="http://schemas.microsoft.com/office/powerpoint/2010/main" val="12298635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3EE691-BA7A-4B75-9A2F-5E351DEE51C7}" type="datetime1">
              <a:rPr lang="de-DE" altLang="de-DE"/>
              <a:pPr/>
              <a:t>06.06.2025</a:t>
            </a:fld>
            <a:endParaRPr lang="en-GB" altLang="de-DE"/>
          </a:p>
        </p:txBody>
      </p:sp>
    </p:spTree>
    <p:extLst>
      <p:ext uri="{BB962C8B-B14F-4D97-AF65-F5344CB8AC3E}">
        <p14:creationId xmlns="" xmlns:p14="http://schemas.microsoft.com/office/powerpoint/2010/main" val="11642206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65265" y="108373"/>
            <a:ext cx="2797387" cy="920270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73105" y="108373"/>
            <a:ext cx="8175413" cy="920270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18EEB3-A5A5-485C-B4D7-6F628BDCF83B}" type="datetime1">
              <a:rPr lang="de-DE" altLang="de-DE"/>
              <a:pPr/>
              <a:t>06.06.2025</a:t>
            </a:fld>
            <a:endParaRPr lang="en-GB" altLang="de-DE"/>
          </a:p>
        </p:txBody>
      </p:sp>
    </p:spTree>
    <p:extLst>
      <p:ext uri="{BB962C8B-B14F-4D97-AF65-F5344CB8AC3E}">
        <p14:creationId xmlns="" xmlns:p14="http://schemas.microsoft.com/office/powerpoint/2010/main" val="213311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388" tIns="45692" rIns="91388" bIns="45692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1270015" y="1638301"/>
            <a:ext cx="10464801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 b="0" i="0">
                <a:latin typeface="Frutiger Linotype Normal" charset="0"/>
                <a:ea typeface="Frutiger Linotype Normal" charset="0"/>
                <a:cs typeface="Frutiger Linotype Normal" charset="0"/>
                <a:sym typeface="Gill Sans"/>
              </a:defRPr>
            </a:lvl1pPr>
          </a:lstStyle>
          <a:p>
            <a:r>
              <a:rPr dirty="0"/>
              <a:t>Titeltext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1270015" y="5029200"/>
            <a:ext cx="10464801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b="0" i="0">
                <a:latin typeface="Frutiger Linotype Normal" charset="0"/>
                <a:ea typeface="Frutiger Linotype Normal" charset="0"/>
                <a:cs typeface="Frutiger Linotype Normal" charset="0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b="0" i="0">
                <a:latin typeface="Frutiger Linotype Normal" charset="0"/>
                <a:ea typeface="Frutiger Linotype Normal" charset="0"/>
                <a:cs typeface="Frutiger Linotype Normal" charset="0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b="0" i="0">
                <a:latin typeface="Frutiger Linotype Normal" charset="0"/>
                <a:ea typeface="Frutiger Linotype Normal" charset="0"/>
                <a:cs typeface="Frutiger Linotype Normal" charset="0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b="0" i="0">
                <a:latin typeface="Frutiger Linotype Normal" charset="0"/>
                <a:ea typeface="Frutiger Linotype Normal" charset="0"/>
                <a:cs typeface="Frutiger Linotype Normal" charset="0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b="0" i="0">
                <a:latin typeface="Frutiger Linotype Normal" charset="0"/>
                <a:ea typeface="Frutiger Linotype Normal" charset="0"/>
                <a:cs typeface="Frutiger Linotype Normal" charset="0"/>
                <a:sym typeface="Gill Sans"/>
              </a:defRPr>
            </a:lvl5pPr>
          </a:lstStyle>
          <a:p>
            <a:r>
              <a:rPr dirty="0"/>
              <a:t>Textebene 1</a:t>
            </a:r>
          </a:p>
          <a:p>
            <a:pPr lvl="1"/>
            <a:r>
              <a:rPr dirty="0"/>
              <a:t>Textebene 2</a:t>
            </a:r>
          </a:p>
          <a:p>
            <a:pPr lvl="2"/>
            <a:r>
              <a:rPr dirty="0"/>
              <a:t>Textebene 3</a:t>
            </a:r>
          </a:p>
          <a:p>
            <a:pPr lvl="3"/>
            <a:r>
              <a:rPr dirty="0"/>
              <a:t>Textebene 4</a:t>
            </a:r>
          </a:p>
          <a:p>
            <a:pPr lvl="4"/>
            <a:r>
              <a:rPr dirty="0"/>
              <a:t>Textebene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6206515" y="9258301"/>
            <a:ext cx="579072" cy="3871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Frutiger Linotype Normal" charset="0"/>
                <a:ea typeface="Frutiger Linotype Normal" charset="0"/>
                <a:cs typeface="Frutiger Linotype Normal" charset="0"/>
                <a:sym typeface="Gill Sans"/>
              </a:defRPr>
            </a:lvl1pPr>
          </a:lstStyle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1" y="444502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768" tIns="50768" rIns="50768" bIns="50768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1" y="2603503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768" tIns="50768" rIns="50768" bIns="50768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206515" y="9251951"/>
            <a:ext cx="579072" cy="387109"/>
          </a:xfrm>
          <a:prstGeom prst="rect">
            <a:avLst/>
          </a:prstGeom>
          <a:ln w="12700">
            <a:miter lim="400000"/>
          </a:ln>
        </p:spPr>
        <p:txBody>
          <a:bodyPr wrap="none" lIns="50768" tIns="50768" rIns="50768" bIns="50768">
            <a:spAutoFit/>
          </a:bodyPr>
          <a:lstStyle>
            <a:lvl1pPr>
              <a:defRPr sz="1800" b="0" i="0">
                <a:latin typeface="Frutiger Linotype Normal" charset="0"/>
                <a:ea typeface="Frutiger Linotype Normal" charset="0"/>
                <a:cs typeface="Frutiger Linotype Normal" charset="0"/>
                <a:sym typeface="Helvetica Light"/>
              </a:defRPr>
            </a:lvl1pPr>
          </a:lstStyle>
          <a:p>
            <a:fld id="{86CB4B4D-7CA3-9044-876B-883B54F8677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797" r:id="rId12"/>
    <p:sldLayoutId id="2147483798" r:id="rId13"/>
  </p:sldLayoutIdLst>
  <p:transition spd="med"/>
  <p:txStyles>
    <p:titleStyle>
      <a:lvl1pPr marL="0" marR="0" indent="0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1pPr>
      <a:lvl2pPr marL="0" marR="0" indent="228472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2pPr>
      <a:lvl3pPr marL="0" marR="0" indent="456940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3pPr>
      <a:lvl4pPr marL="0" marR="0" indent="685412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4pPr>
      <a:lvl5pPr marL="0" marR="0" indent="913884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5pPr>
      <a:lvl6pPr marL="0" marR="0" indent="1142358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6pPr>
      <a:lvl7pPr marL="0" marR="0" indent="1370824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7pPr>
      <a:lvl8pPr marL="0" marR="0" indent="1599299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8pPr>
      <a:lvl9pPr marL="0" marR="0" indent="1827770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9pPr>
    </p:titleStyle>
    <p:bodyStyle>
      <a:lvl1pPr marL="444250" marR="0" indent="-444250" algn="l" defTabSz="583871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1pPr>
      <a:lvl2pPr marL="888500" marR="0" indent="-444250" algn="l" defTabSz="583871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2pPr>
      <a:lvl3pPr marL="1332749" marR="0" indent="-444250" algn="l" defTabSz="583871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3pPr>
      <a:lvl4pPr marL="1776999" marR="0" indent="-444250" algn="l" defTabSz="583871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4pPr>
      <a:lvl5pPr marL="2221249" marR="0" indent="-444250" algn="l" defTabSz="583871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5pPr>
      <a:lvl6pPr marL="2665499" marR="0" indent="-444250" algn="l" defTabSz="583871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6pPr>
      <a:lvl7pPr marL="3109748" marR="0" indent="-444250" algn="l" defTabSz="583871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7pPr>
      <a:lvl8pPr marL="3553998" marR="0" indent="-444250" algn="l" defTabSz="583871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8pPr>
      <a:lvl9pPr marL="3998248" marR="0" indent="-444250" algn="l" defTabSz="583871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Frutiger Linotype"/>
        </a:defRPr>
      </a:lvl9pPr>
    </p:bodyStyle>
    <p:otherStyle>
      <a:lvl1pPr marL="0" marR="0" indent="0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472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6940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412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3884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358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0824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599299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7770" algn="ctr" defTabSz="5838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0196" y="216747"/>
            <a:ext cx="11162453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18" tIns="64959" rIns="129918" bIns="649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Titelformat zu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1175" y="1300480"/>
            <a:ext cx="11162453" cy="80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18" tIns="64959" rIns="129918" bIns="649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Vorlagentextes zu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</p:txBody>
      </p:sp>
      <p:sp>
        <p:nvSpPr>
          <p:cNvPr id="438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5377" y="9320107"/>
            <a:ext cx="2228427" cy="4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18" tIns="64959" rIns="129918" bIns="6495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3884" fontAlgn="base">
              <a:spcBef>
                <a:spcPct val="0"/>
              </a:spcBef>
              <a:spcAft>
                <a:spcPct val="0"/>
              </a:spcAft>
              <a:defRPr/>
            </a:pPr>
            <a:fld id="{6645E130-2A18-49CD-8364-9020F3185FF6}" type="datetime1">
              <a:rPr lang="de-DE" altLang="de-DE" kern="1200" smtClean="0"/>
              <a:pPr defTabSz="913884" fontAlgn="base">
                <a:spcBef>
                  <a:spcPct val="0"/>
                </a:spcBef>
                <a:spcAft>
                  <a:spcPct val="0"/>
                </a:spcAft>
                <a:defRPr/>
              </a:pPr>
              <a:t>06.06.2025</a:t>
            </a:fld>
            <a:endParaRPr lang="en-GB" altLang="de-DE" kern="1200"/>
          </a:p>
        </p:txBody>
      </p:sp>
      <p:sp>
        <p:nvSpPr>
          <p:cNvPr id="438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00782" y="9320107"/>
            <a:ext cx="5303521" cy="4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18" tIns="64959" rIns="129918" bIns="64959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38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kern="1200" smtClean="0"/>
              <a:t>SenerTec GmbH Schweinfurt</a:t>
            </a:r>
            <a:endParaRPr lang="en-GB" altLang="de-DE" kern="1200"/>
          </a:p>
        </p:txBody>
      </p:sp>
      <p:pic>
        <p:nvPicPr>
          <p:cNvPr id="1030" name="Picture 8" descr="3D-DACHSklei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9" y="219005"/>
            <a:ext cx="1399822" cy="78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600569" y="1083733"/>
            <a:ext cx="11803662" cy="0"/>
          </a:xfrm>
          <a:prstGeom prst="line">
            <a:avLst/>
          </a:prstGeom>
          <a:noFill/>
          <a:ln w="38100">
            <a:solidFill>
              <a:srgbClr val="1F4735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9972" tIns="64986" rIns="129972" bIns="64986"/>
          <a:lstStyle/>
          <a:p>
            <a:pPr defTabSz="913884"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buNone/>
            </a:pPr>
            <a:endParaRPr lang="de-DE" sz="3400" kern="1200" smtClean="0">
              <a:solidFill>
                <a:srgbClr val="00CC99"/>
              </a:solidFill>
            </a:endParaRPr>
          </a:p>
        </p:txBody>
      </p:sp>
      <p:pic>
        <p:nvPicPr>
          <p:cNvPr id="1032" name="Picture 10" descr="Logo_ohne_Text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173850"/>
            <a:ext cx="1146951" cy="76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3297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78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5pPr>
      <a:lvl6pPr marL="649860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6pPr>
      <a:lvl7pPr marL="1299724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7pPr>
      <a:lvl8pPr marL="1949594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8pPr>
      <a:lvl9pPr marL="2599457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9pPr>
    </p:titleStyle>
    <p:bodyStyle>
      <a:lvl1pPr marL="676944" indent="-676944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1353885" indent="-408417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949594" indent="-324930" algn="l" rtl="0" eaLnBrk="0" fontAlgn="base" hangingPunct="0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3pPr>
      <a:lvl4pPr marL="2543042" indent="-32493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</a:defRPr>
      </a:lvl4pPr>
      <a:lvl5pPr marL="3136494" indent="-322673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5pPr>
      <a:lvl6pPr marL="3786361" indent="-322673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6pPr>
      <a:lvl7pPr marL="4436224" indent="-322673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7pPr>
      <a:lvl8pPr marL="5086089" indent="-322673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8pPr>
      <a:lvl9pPr marL="5735956" indent="-322673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9pPr>
    </p:bodyStyle>
    <p:otherStyle>
      <a:defPPr>
        <a:defRPr lang="de-DE"/>
      </a:defPPr>
      <a:lvl1pPr marL="0" algn="l" defTabSz="12997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860" algn="l" defTabSz="12997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724" algn="l" defTabSz="12997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594" algn="l" defTabSz="12997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457" algn="l" defTabSz="12997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319" algn="l" defTabSz="12997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187" algn="l" defTabSz="12997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043" algn="l" defTabSz="12997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8913" algn="l" defTabSz="129972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0196" y="216747"/>
            <a:ext cx="11162453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24" tIns="64963" rIns="129924" bIns="649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Titelformat zu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1175" y="1300480"/>
            <a:ext cx="11162453" cy="80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24" tIns="64963" rIns="129924" bIns="649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Vorlagentextes zu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</p:txBody>
      </p:sp>
      <p:sp>
        <p:nvSpPr>
          <p:cNvPr id="438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5375" y="9320107"/>
            <a:ext cx="2228427" cy="4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24" tIns="64963" rIns="129924" bIns="64963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3931" fontAlgn="base">
              <a:spcBef>
                <a:spcPct val="0"/>
              </a:spcBef>
              <a:spcAft>
                <a:spcPct val="0"/>
              </a:spcAft>
              <a:defRPr/>
            </a:pPr>
            <a:fld id="{31CC6DEE-8BF3-4D08-9D66-261ED0622AA5}" type="datetime1">
              <a:rPr lang="de-DE" altLang="de-DE" kern="1200" smtClean="0"/>
              <a:pPr defTabSz="913931" fontAlgn="base">
                <a:spcBef>
                  <a:spcPct val="0"/>
                </a:spcBef>
                <a:spcAft>
                  <a:spcPct val="0"/>
                </a:spcAft>
                <a:defRPr/>
              </a:pPr>
              <a:t>06.06.2025</a:t>
            </a:fld>
            <a:endParaRPr lang="en-GB" altLang="de-DE" kern="1200"/>
          </a:p>
        </p:txBody>
      </p:sp>
      <p:sp>
        <p:nvSpPr>
          <p:cNvPr id="438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00782" y="9320107"/>
            <a:ext cx="5303521" cy="4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24" tIns="64963" rIns="129924" bIns="64963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393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kern="1200" smtClean="0"/>
              <a:t>SenerTec GmbH Schweinfurt</a:t>
            </a:r>
            <a:endParaRPr lang="en-GB" altLang="de-DE" kern="1200"/>
          </a:p>
        </p:txBody>
      </p:sp>
      <p:pic>
        <p:nvPicPr>
          <p:cNvPr id="1030" name="Picture 8" descr="3D-DACHSklei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9" y="219005"/>
            <a:ext cx="1399822" cy="78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600569" y="1083733"/>
            <a:ext cx="11803662" cy="0"/>
          </a:xfrm>
          <a:prstGeom prst="line">
            <a:avLst/>
          </a:prstGeom>
          <a:noFill/>
          <a:ln w="38100">
            <a:solidFill>
              <a:srgbClr val="1F4735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9978" tIns="64990" rIns="129978" bIns="64990"/>
          <a:lstStyle/>
          <a:p>
            <a:pPr defTabSz="913931"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buNone/>
            </a:pPr>
            <a:endParaRPr lang="de-DE" sz="3400" kern="1200" smtClean="0">
              <a:solidFill>
                <a:srgbClr val="00CC99"/>
              </a:solidFill>
            </a:endParaRPr>
          </a:p>
        </p:txBody>
      </p:sp>
      <p:pic>
        <p:nvPicPr>
          <p:cNvPr id="1032" name="Picture 10" descr="Logo_ohne_Text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173850"/>
            <a:ext cx="1146951" cy="76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3837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5pPr>
      <a:lvl6pPr marL="649894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6pPr>
      <a:lvl7pPr marL="1299791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7pPr>
      <a:lvl8pPr marL="1949694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8pPr>
      <a:lvl9pPr marL="2599590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9pPr>
    </p:titleStyle>
    <p:bodyStyle>
      <a:lvl1pPr marL="676979" indent="-676979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1353954" indent="-408439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949694" indent="-324946" algn="l" rtl="0" eaLnBrk="0" fontAlgn="base" hangingPunct="0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3pPr>
      <a:lvl4pPr marL="2543172" indent="-32494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</a:defRPr>
      </a:lvl4pPr>
      <a:lvl5pPr marL="3136655" indent="-32269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5pPr>
      <a:lvl6pPr marL="3786555" indent="-32269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6pPr>
      <a:lvl7pPr marL="4436452" indent="-32269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7pPr>
      <a:lvl8pPr marL="5086349" indent="-32269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8pPr>
      <a:lvl9pPr marL="5736249" indent="-32269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9pPr>
    </p:bodyStyle>
    <p:otherStyle>
      <a:defPPr>
        <a:defRPr lang="de-DE"/>
      </a:defPPr>
      <a:lvl1pPr marL="0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894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791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694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590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485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387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276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9179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0196" y="216747"/>
            <a:ext cx="11162453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38" tIns="64970" rIns="129938" bIns="649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Titelformat zu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1175" y="1300480"/>
            <a:ext cx="11162453" cy="80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38" tIns="64970" rIns="129938" bIns="649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Vorlagentextes zu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</p:txBody>
      </p:sp>
      <p:sp>
        <p:nvSpPr>
          <p:cNvPr id="438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5372" y="9320107"/>
            <a:ext cx="2228427" cy="4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38" tIns="64970" rIns="129938" bIns="6497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4025" fontAlgn="base">
              <a:spcBef>
                <a:spcPct val="0"/>
              </a:spcBef>
              <a:spcAft>
                <a:spcPct val="0"/>
              </a:spcAft>
              <a:defRPr/>
            </a:pPr>
            <a:fld id="{31CC6DEE-8BF3-4D08-9D66-261ED0622AA5}" type="datetime1">
              <a:rPr lang="de-DE" altLang="de-DE" kern="1200" smtClean="0"/>
              <a:pPr defTabSz="914025" fontAlgn="base">
                <a:spcBef>
                  <a:spcPct val="0"/>
                </a:spcBef>
                <a:spcAft>
                  <a:spcPct val="0"/>
                </a:spcAft>
                <a:defRPr/>
              </a:pPr>
              <a:t>06.06.2025</a:t>
            </a:fld>
            <a:endParaRPr lang="en-GB" altLang="de-DE" kern="1200"/>
          </a:p>
        </p:txBody>
      </p:sp>
      <p:sp>
        <p:nvSpPr>
          <p:cNvPr id="438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00782" y="9320107"/>
            <a:ext cx="5303521" cy="4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38" tIns="64970" rIns="129938" bIns="6497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40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kern="1200" smtClean="0"/>
              <a:t>SenerTec GmbH Schweinfurt</a:t>
            </a:r>
            <a:endParaRPr lang="en-GB" altLang="de-DE" kern="1200"/>
          </a:p>
        </p:txBody>
      </p:sp>
      <p:pic>
        <p:nvPicPr>
          <p:cNvPr id="1030" name="Picture 8" descr="3D-DACHSklei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9" y="219005"/>
            <a:ext cx="1399822" cy="78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600569" y="1083733"/>
            <a:ext cx="11803662" cy="0"/>
          </a:xfrm>
          <a:prstGeom prst="line">
            <a:avLst/>
          </a:prstGeom>
          <a:noFill/>
          <a:ln w="38100">
            <a:solidFill>
              <a:srgbClr val="1F4735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9992" tIns="64997" rIns="129992" bIns="64997"/>
          <a:lstStyle/>
          <a:p>
            <a:pPr defTabSz="914025"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buNone/>
            </a:pPr>
            <a:endParaRPr lang="de-DE" sz="3400" kern="1200" smtClean="0">
              <a:solidFill>
                <a:srgbClr val="00CC99"/>
              </a:solidFill>
            </a:endParaRPr>
          </a:p>
        </p:txBody>
      </p:sp>
      <p:pic>
        <p:nvPicPr>
          <p:cNvPr id="1032" name="Picture 10" descr="Logo_ohne_Text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173850"/>
            <a:ext cx="1146951" cy="76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4506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5pPr>
      <a:lvl6pPr marL="649961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6pPr>
      <a:lvl7pPr marL="1299925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7pPr>
      <a:lvl8pPr marL="1949893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8pPr>
      <a:lvl9pPr marL="2599856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9pPr>
    </p:titleStyle>
    <p:bodyStyle>
      <a:lvl1pPr marL="677047" indent="-677047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1354094" indent="-408481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949893" indent="-324980" algn="l" rtl="0" eaLnBrk="0" fontAlgn="base" hangingPunct="0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3pPr>
      <a:lvl4pPr marL="2543433" indent="-32498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</a:defRPr>
      </a:lvl4pPr>
      <a:lvl5pPr marL="3136976" indent="-322723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5pPr>
      <a:lvl6pPr marL="3786942" indent="-322723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6pPr>
      <a:lvl7pPr marL="4436906" indent="-322723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7pPr>
      <a:lvl8pPr marL="5086869" indent="-322723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8pPr>
      <a:lvl9pPr marL="5736835" indent="-322723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9pPr>
    </p:bodyStyle>
    <p:otherStyle>
      <a:defPPr>
        <a:defRPr lang="de-DE"/>
      </a:defPPr>
      <a:lvl1pPr marL="0" algn="l" defTabSz="1299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961" algn="l" defTabSz="1299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925" algn="l" defTabSz="1299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893" algn="l" defTabSz="1299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856" algn="l" defTabSz="1299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818" algn="l" defTabSz="1299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785" algn="l" defTabSz="1299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743" algn="l" defTabSz="1299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9711" algn="l" defTabSz="1299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0196" y="216747"/>
            <a:ext cx="11162453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58" tIns="64980" rIns="129958" bIns="649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Titelformat zu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1175" y="1300480"/>
            <a:ext cx="11162453" cy="80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58" tIns="64980" rIns="129958" bIns="649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Vorlagentextes zu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</p:txBody>
      </p:sp>
      <p:sp>
        <p:nvSpPr>
          <p:cNvPr id="438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5368" y="9320107"/>
            <a:ext cx="2228427" cy="4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58" tIns="64980" rIns="129958" bIns="6498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4166" fontAlgn="base">
              <a:spcBef>
                <a:spcPct val="0"/>
              </a:spcBef>
              <a:spcAft>
                <a:spcPct val="0"/>
              </a:spcAft>
              <a:defRPr/>
            </a:pPr>
            <a:fld id="{31CC6DEE-8BF3-4D08-9D66-261ED0622AA5}" type="datetime1">
              <a:rPr lang="de-DE" altLang="de-DE" kern="1200" smtClean="0"/>
              <a:pPr defTabSz="914166" fontAlgn="base">
                <a:spcBef>
                  <a:spcPct val="0"/>
                </a:spcBef>
                <a:spcAft>
                  <a:spcPct val="0"/>
                </a:spcAft>
                <a:defRPr/>
              </a:pPr>
              <a:t>06.06.2025</a:t>
            </a:fld>
            <a:endParaRPr lang="en-GB" altLang="de-DE" kern="1200"/>
          </a:p>
        </p:txBody>
      </p:sp>
      <p:sp>
        <p:nvSpPr>
          <p:cNvPr id="438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00782" y="9320107"/>
            <a:ext cx="5303521" cy="4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58" tIns="64980" rIns="129958" bIns="6498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defTabSz="9141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kern="1200" smtClean="0"/>
              <a:t>SenerTec GmbH Schweinfurt</a:t>
            </a:r>
            <a:endParaRPr lang="en-GB" altLang="de-DE" kern="1200"/>
          </a:p>
        </p:txBody>
      </p:sp>
      <p:pic>
        <p:nvPicPr>
          <p:cNvPr id="1030" name="Picture 8" descr="3D-DACHSklei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9" y="219005"/>
            <a:ext cx="1399822" cy="78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9"/>
          <p:cNvSpPr>
            <a:spLocks noChangeShapeType="1"/>
          </p:cNvSpPr>
          <p:nvPr/>
        </p:nvSpPr>
        <p:spPr bwMode="auto">
          <a:xfrm>
            <a:off x="600569" y="1083733"/>
            <a:ext cx="11803662" cy="0"/>
          </a:xfrm>
          <a:prstGeom prst="line">
            <a:avLst/>
          </a:prstGeom>
          <a:noFill/>
          <a:ln w="38100">
            <a:solidFill>
              <a:srgbClr val="1F4735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12" tIns="65007" rIns="130012" bIns="65007"/>
          <a:lstStyle/>
          <a:p>
            <a:pPr defTabSz="914166" eaLnBrk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buNone/>
            </a:pPr>
            <a:endParaRPr lang="de-DE" sz="3400" kern="1200" smtClean="0">
              <a:solidFill>
                <a:srgbClr val="00CC99"/>
              </a:solidFill>
            </a:endParaRPr>
          </a:p>
        </p:txBody>
      </p:sp>
      <p:pic>
        <p:nvPicPr>
          <p:cNvPr id="1032" name="Picture 10" descr="Logo_ohne_Text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173850"/>
            <a:ext cx="1146951" cy="76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7951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5pPr>
      <a:lvl6pPr marL="650062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6pPr>
      <a:lvl7pPr marL="1300125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7pPr>
      <a:lvl8pPr marL="1950192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8pPr>
      <a:lvl9pPr marL="2600254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rutiger Linotype" pitchFamily="34" charset="0"/>
        </a:defRPr>
      </a:lvl9pPr>
    </p:titleStyle>
    <p:bodyStyle>
      <a:lvl1pPr marL="677151" indent="-677151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1354301" indent="-408545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950192" indent="-325031" algn="l" rtl="0" eaLnBrk="0" fontAlgn="base" hangingPunct="0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3pPr>
      <a:lvl4pPr marL="2543825" indent="-32503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</a:defRPr>
      </a:lvl4pPr>
      <a:lvl5pPr marL="3137459" indent="-322774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5pPr>
      <a:lvl6pPr marL="3787523" indent="-322774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6pPr>
      <a:lvl7pPr marL="4437587" indent="-322774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7pPr>
      <a:lvl8pPr marL="5087650" indent="-322774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8pPr>
      <a:lvl9pPr marL="5737714" indent="-322774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9pPr>
    </p:bodyStyle>
    <p:otherStyle>
      <a:defPPr>
        <a:defRPr lang="de-DE"/>
      </a:defPPr>
      <a:lvl1pPr marL="0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62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25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192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254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317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384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443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509" algn="l" defTabSz="13001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0196" y="108373"/>
            <a:ext cx="11162453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68" tIns="64983" rIns="129968" bIns="649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Titelformat zu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3103" y="1291450"/>
            <a:ext cx="11162453" cy="801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68" tIns="64983" rIns="129968" bIns="64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Vorlagentextes zu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5362" y="9320107"/>
            <a:ext cx="2228427" cy="43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968" tIns="64983" rIns="129968" bIns="64983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236946"/>
                </a:solidFill>
                <a:latin typeface="Tahoma" pitchFamily="34" charset="0"/>
              </a:defRPr>
            </a:lvl1pPr>
          </a:lstStyle>
          <a:p>
            <a:pPr algn="l" defTabSz="914354" fontAlgn="base" hangingPunct="1">
              <a:spcBef>
                <a:spcPct val="0"/>
              </a:spcBef>
              <a:spcAft>
                <a:spcPct val="0"/>
              </a:spcAft>
            </a:pPr>
            <a:fld id="{6759579B-E015-4725-BE6C-5A5FC820F00D}" type="datetime1">
              <a:rPr lang="de-DE" altLang="de-DE" kern="1200" smtClean="0"/>
              <a:pPr algn="l" defTabSz="914354" fontAlgn="base" hangingPunct="1">
                <a:spcBef>
                  <a:spcPct val="0"/>
                </a:spcBef>
                <a:spcAft>
                  <a:spcPct val="0"/>
                </a:spcAft>
              </a:pPr>
              <a:t>06.06.2025</a:t>
            </a:fld>
            <a:endParaRPr lang="en-GB" altLang="de-DE" kern="1200" smtClean="0"/>
          </a:p>
        </p:txBody>
      </p:sp>
      <p:pic>
        <p:nvPicPr>
          <p:cNvPr id="4103" name="Picture 7" descr="Logo-A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694" y="108376"/>
            <a:ext cx="1099537" cy="8466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3D-DACHSklei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9" y="219005"/>
            <a:ext cx="1399822" cy="785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600569" y="1083733"/>
            <a:ext cx="11803662" cy="0"/>
          </a:xfrm>
          <a:prstGeom prst="line">
            <a:avLst/>
          </a:prstGeom>
          <a:noFill/>
          <a:ln w="38100">
            <a:solidFill>
              <a:srgbClr val="1F4735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39" tIns="65020" rIns="130039" bIns="65020"/>
          <a:lstStyle/>
          <a:p>
            <a:pPr algn="l" defTabSz="914354" fontAlgn="base" hangingPunct="1">
              <a:spcBef>
                <a:spcPct val="0"/>
              </a:spcBef>
              <a:spcAft>
                <a:spcPct val="0"/>
              </a:spcAft>
            </a:pPr>
            <a:endParaRPr lang="de-DE" sz="5100" b="1" kern="1200" smtClean="0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3429567" y="9279466"/>
            <a:ext cx="6145671" cy="25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9968" tIns="64983" rIns="129968" bIns="64983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 marL="137001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54" fontAlgn="base" hangingPunct="1">
              <a:spcBef>
                <a:spcPct val="0"/>
              </a:spcBef>
              <a:spcAft>
                <a:spcPct val="0"/>
              </a:spcAft>
            </a:pPr>
            <a:endParaRPr lang="en-GB" altLang="de-DE" sz="1400" kern="1200" smtClean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846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23694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236946"/>
          </a:solidFill>
          <a:latin typeface="Frutiger Linotype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236946"/>
          </a:solidFill>
          <a:latin typeface="Frutiger Linotype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236946"/>
          </a:solidFill>
          <a:latin typeface="Frutiger Linotype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236946"/>
          </a:solidFill>
          <a:latin typeface="Frutiger Linotype" pitchFamily="34" charset="0"/>
        </a:defRPr>
      </a:lvl5pPr>
      <a:lvl6pPr marL="650197" algn="ctr" rtl="0" fontAlgn="base">
        <a:spcBef>
          <a:spcPct val="0"/>
        </a:spcBef>
        <a:spcAft>
          <a:spcPct val="0"/>
        </a:spcAft>
        <a:defRPr sz="4000" b="1">
          <a:solidFill>
            <a:srgbClr val="236946"/>
          </a:solidFill>
          <a:latin typeface="Frutiger Linotype" pitchFamily="34" charset="0"/>
        </a:defRPr>
      </a:lvl6pPr>
      <a:lvl7pPr marL="1300393" algn="ctr" rtl="0" fontAlgn="base">
        <a:spcBef>
          <a:spcPct val="0"/>
        </a:spcBef>
        <a:spcAft>
          <a:spcPct val="0"/>
        </a:spcAft>
        <a:defRPr sz="4000" b="1">
          <a:solidFill>
            <a:srgbClr val="236946"/>
          </a:solidFill>
          <a:latin typeface="Frutiger Linotype" pitchFamily="34" charset="0"/>
        </a:defRPr>
      </a:lvl7pPr>
      <a:lvl8pPr marL="1950590" algn="ctr" rtl="0" fontAlgn="base">
        <a:spcBef>
          <a:spcPct val="0"/>
        </a:spcBef>
        <a:spcAft>
          <a:spcPct val="0"/>
        </a:spcAft>
        <a:defRPr sz="4000" b="1">
          <a:solidFill>
            <a:srgbClr val="236946"/>
          </a:solidFill>
          <a:latin typeface="Frutiger Linotype" pitchFamily="34" charset="0"/>
        </a:defRPr>
      </a:lvl8pPr>
      <a:lvl9pPr marL="2600786" algn="ctr" rtl="0" fontAlgn="base">
        <a:spcBef>
          <a:spcPct val="0"/>
        </a:spcBef>
        <a:spcAft>
          <a:spcPct val="0"/>
        </a:spcAft>
        <a:defRPr sz="4000" b="1">
          <a:solidFill>
            <a:srgbClr val="236946"/>
          </a:solidFill>
          <a:latin typeface="Frutiger Linotype" pitchFamily="34" charset="0"/>
        </a:defRPr>
      </a:lvl9pPr>
    </p:titleStyle>
    <p:bodyStyle>
      <a:lvl1pPr marL="677289" indent="-677289" algn="l" rtl="0" fontAlgn="base">
        <a:spcBef>
          <a:spcPct val="20000"/>
        </a:spcBef>
        <a:spcAft>
          <a:spcPct val="0"/>
        </a:spcAft>
        <a:buSzPct val="70000"/>
        <a:buBlip>
          <a:blip r:embed="rId15"/>
        </a:buBlip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1354577" indent="-408631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948333" indent="-322841" algn="l" rtl="0" fontAlgn="base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3pPr>
      <a:lvl4pPr marL="2544347" indent="-32509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</a:defRPr>
      </a:lvl4pPr>
      <a:lvl5pPr marL="3138101" indent="-32284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5pPr>
      <a:lvl6pPr marL="3788298" indent="-32284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6pPr>
      <a:lvl7pPr marL="4438494" indent="-32284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7pPr>
      <a:lvl8pPr marL="5088691" indent="-32284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8pPr>
      <a:lvl9pPr marL="5738887" indent="-322841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Tahoma" pitchFamily="34" charset="0"/>
        </a:defRPr>
      </a:lvl9pPr>
    </p:bodyStyle>
    <p:otherStyle>
      <a:defPPr>
        <a:defRPr lang="de-DE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3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image" Target="../media/image47.jpeg"/><Relationship Id="rId16" Type="http://schemas.openxmlformats.org/officeDocument/2006/relationships/image" Target="../media/image61.jpe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image" Target="../media/image64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51" t="6093" r="91625" b="6382"/>
          <a:stretch/>
        </p:blipFill>
        <p:spPr bwMode="auto">
          <a:xfrm>
            <a:off x="0" y="124273"/>
            <a:ext cx="1009650" cy="965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92" r="32972" b="5354"/>
          <a:stretch/>
        </p:blipFill>
        <p:spPr bwMode="auto">
          <a:xfrm>
            <a:off x="755371" y="340298"/>
            <a:ext cx="12249429" cy="943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" name="Shape 386"/>
          <p:cNvSpPr/>
          <p:nvPr/>
        </p:nvSpPr>
        <p:spPr>
          <a:xfrm>
            <a:off x="-5697" y="-25399"/>
            <a:ext cx="6987928" cy="9804400"/>
          </a:xfrm>
          <a:prstGeom prst="rect">
            <a:avLst/>
          </a:prstGeom>
          <a:solidFill>
            <a:srgbClr val="004D40">
              <a:alpha val="7000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768" tIns="50768" rIns="50768" bIns="50768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Frutiger Linotype Normal" charset="0"/>
              <a:ea typeface="Frutiger Linotype Normal" charset="0"/>
              <a:cs typeface="Frutiger Linotype Normal" charset="0"/>
            </a:endParaRPr>
          </a:p>
        </p:txBody>
      </p:sp>
      <p:sp>
        <p:nvSpPr>
          <p:cNvPr id="387" name="Shape 387"/>
          <p:cNvSpPr/>
          <p:nvPr/>
        </p:nvSpPr>
        <p:spPr>
          <a:xfrm>
            <a:off x="374373" y="-25399"/>
            <a:ext cx="6026428" cy="2903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8" tIns="50768" rIns="50768" bIns="50768">
            <a:spAutoFit/>
          </a:bodyPr>
          <a:lstStyle/>
          <a:p>
            <a:pPr>
              <a:defRPr sz="3000"/>
            </a:pPr>
            <a:endParaRPr lang="pl-PL" sz="1800" b="1" dirty="0" smtClean="0">
              <a:solidFill>
                <a:srgbClr val="FFFFFF"/>
              </a:solidFill>
            </a:endParaRPr>
          </a:p>
          <a:p>
            <a:pPr>
              <a:defRPr sz="3000"/>
            </a:pPr>
            <a:endParaRPr lang="pl-PL" sz="2000" b="1" dirty="0" smtClean="0">
              <a:solidFill>
                <a:srgbClr val="FFFFFF"/>
              </a:solidFill>
            </a:endParaRPr>
          </a:p>
          <a:p>
            <a:pPr>
              <a:defRPr sz="3000"/>
            </a:pPr>
            <a:r>
              <a:rPr lang="pl-PL" sz="4800" b="1" dirty="0" smtClean="0">
                <a:solidFill>
                  <a:schemeClr val="bg1"/>
                </a:solidFill>
              </a:rPr>
              <a:t>KOGENERATOR</a:t>
            </a:r>
            <a:r>
              <a:rPr lang="pl-PL" sz="4800" dirty="0" smtClean="0">
                <a:solidFill>
                  <a:schemeClr val="tx1"/>
                </a:solidFill>
              </a:rPr>
              <a:t> </a:t>
            </a:r>
          </a:p>
          <a:p>
            <a:pPr algn="l">
              <a:defRPr sz="3000"/>
            </a:pPr>
            <a:endParaRPr lang="pl-PL" sz="3200" dirty="0" smtClean="0">
              <a:solidFill>
                <a:srgbClr val="FFFFFF"/>
              </a:solidFill>
            </a:endParaRPr>
          </a:p>
          <a:p>
            <a:pPr algn="l">
              <a:defRPr sz="3000"/>
            </a:pPr>
            <a:r>
              <a:rPr lang="pl-PL" sz="3200" dirty="0" smtClean="0">
                <a:solidFill>
                  <a:srgbClr val="FFFFFF"/>
                </a:solidFill>
              </a:rPr>
              <a:t>jest przede wszystkim solidnym  kotłem grzewczym, </a:t>
            </a:r>
          </a:p>
        </p:txBody>
      </p:sp>
      <p:pic>
        <p:nvPicPr>
          <p:cNvPr id="388" name="SEN_Kessel_front_2015_450p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3742660"/>
            <a:ext cx="4604905" cy="570648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366"/>
          <p:cNvSpPr/>
          <p:nvPr/>
        </p:nvSpPr>
        <p:spPr>
          <a:xfrm>
            <a:off x="2424224" y="6526925"/>
            <a:ext cx="2114550" cy="1949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5" tIns="50765" rIns="50765" bIns="50765" anchor="ctr">
            <a:spAutoFit/>
          </a:bodyPr>
          <a:lstStyle>
            <a:lvl1pPr>
              <a:defRPr sz="7500" b="1"/>
            </a:lvl1pPr>
          </a:lstStyle>
          <a:p>
            <a:r>
              <a:rPr lang="pl-PL" sz="2400" dirty="0" smtClean="0">
                <a:solidFill>
                  <a:schemeClr val="bg1"/>
                </a:solidFill>
                <a:latin typeface="Arial Black" pitchFamily="34" charset="0"/>
              </a:rPr>
              <a:t>Sprawność całkowita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Arial Black" pitchFamily="34" charset="0"/>
              </a:rPr>
              <a:t>nawet </a:t>
            </a:r>
            <a:r>
              <a:rPr lang="pl-PL" sz="4800" dirty="0" smtClean="0">
                <a:solidFill>
                  <a:schemeClr val="bg1"/>
                </a:solidFill>
              </a:rPr>
              <a:t>10</a:t>
            </a:r>
            <a:r>
              <a:rPr lang="de-DE" sz="4800" dirty="0" smtClean="0">
                <a:solidFill>
                  <a:schemeClr val="bg1"/>
                </a:solidFill>
              </a:rPr>
              <a:t>0</a:t>
            </a:r>
            <a:r>
              <a:rPr sz="4800" dirty="0" smtClean="0">
                <a:solidFill>
                  <a:schemeClr val="bg1"/>
                </a:solidFill>
              </a:rPr>
              <a:t>%</a:t>
            </a:r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8" name="Shape 387"/>
          <p:cNvSpPr/>
          <p:nvPr/>
        </p:nvSpPr>
        <p:spPr>
          <a:xfrm>
            <a:off x="6982231" y="0"/>
            <a:ext cx="6022569" cy="3749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8" tIns="50768" rIns="50768" bIns="50768">
            <a:spAutoFit/>
          </a:bodyPr>
          <a:lstStyle/>
          <a:p>
            <a:pPr>
              <a:defRPr sz="3000"/>
            </a:pPr>
            <a:endParaRPr lang="pl-PL" sz="3500" dirty="0" smtClean="0">
              <a:solidFill>
                <a:schemeClr val="tx1"/>
              </a:solidFill>
            </a:endParaRPr>
          </a:p>
          <a:p>
            <a:pPr>
              <a:defRPr sz="3000"/>
            </a:pPr>
            <a:r>
              <a:rPr lang="pl-PL" sz="4800" b="1" dirty="0" smtClean="0">
                <a:solidFill>
                  <a:srgbClr val="FFFFFF"/>
                </a:solidFill>
              </a:rPr>
              <a:t>DA</a:t>
            </a:r>
            <a:r>
              <a:rPr lang="pl-PL" sz="4800" b="1" dirty="0" smtClean="0">
                <a:solidFill>
                  <a:schemeClr val="tx1"/>
                </a:solidFill>
              </a:rPr>
              <a:t> </a:t>
            </a:r>
            <a:r>
              <a:rPr lang="pl-PL" sz="4800" b="1" dirty="0" smtClean="0">
                <a:solidFill>
                  <a:srgbClr val="FFFFFF"/>
                </a:solidFill>
              </a:rPr>
              <a:t>CHS</a:t>
            </a:r>
            <a:endParaRPr lang="pl-PL" sz="4800" dirty="0" smtClean="0">
              <a:solidFill>
                <a:schemeClr val="tx1"/>
              </a:solidFill>
            </a:endParaRPr>
          </a:p>
          <a:p>
            <a:pPr>
              <a:defRPr sz="3000"/>
            </a:pPr>
            <a:endParaRPr lang="pl-PL" sz="3400" dirty="0" smtClean="0">
              <a:solidFill>
                <a:schemeClr val="tx1"/>
              </a:solidFill>
            </a:endParaRPr>
          </a:p>
          <a:p>
            <a:pPr>
              <a:defRPr sz="3000"/>
            </a:pPr>
            <a:r>
              <a:rPr lang="pl-PL" sz="3400" dirty="0" smtClean="0">
                <a:solidFill>
                  <a:schemeClr val="tx1"/>
                </a:solidFill>
              </a:rPr>
              <a:t>który produkuje prąd</a:t>
            </a:r>
          </a:p>
          <a:p>
            <a:pPr>
              <a:defRPr sz="3000"/>
            </a:pPr>
            <a:endParaRPr lang="pl-PL" sz="1200" dirty="0" smtClean="0">
              <a:solidFill>
                <a:schemeClr val="tx1"/>
              </a:solidFill>
            </a:endParaRPr>
          </a:p>
          <a:p>
            <a:pPr>
              <a:defRPr sz="3000"/>
            </a:pPr>
            <a:endParaRPr lang="pl-PL" sz="1400" dirty="0" smtClean="0">
              <a:solidFill>
                <a:schemeClr val="tx1"/>
              </a:solidFill>
            </a:endParaRPr>
          </a:p>
          <a:p>
            <a:pPr algn="l">
              <a:defRPr sz="3000"/>
            </a:pPr>
            <a:endParaRPr lang="pl-PL" dirty="0" smtClean="0">
              <a:solidFill>
                <a:schemeClr val="tx1"/>
              </a:solidFill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endParaRPr b="1" dirty="0"/>
          </a:p>
        </p:txBody>
      </p:sp>
    </p:spTree>
    <p:extLst>
      <p:ext uri="{BB962C8B-B14F-4D97-AF65-F5344CB8AC3E}">
        <p14:creationId xmlns="" xmlns:p14="http://schemas.microsoft.com/office/powerpoint/2010/main" val="39622609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-43797" y="-6349"/>
            <a:ext cx="6616047" cy="9804400"/>
          </a:xfrm>
          <a:prstGeom prst="rect">
            <a:avLst/>
          </a:prstGeom>
          <a:solidFill>
            <a:srgbClr val="004D4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768" tIns="50768" rIns="50768" bIns="50768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FFFFFF"/>
              </a:solidFill>
              <a:latin typeface="Frutiger Linotype Normal" charset="0"/>
              <a:ea typeface="Frutiger Linotype Normal" charset="0"/>
              <a:cs typeface="Frutiger Linotype Normal" charset="0"/>
              <a:sym typeface="Helvetica Light"/>
            </a:endParaRPr>
          </a:p>
        </p:txBody>
      </p:sp>
      <p:sp>
        <p:nvSpPr>
          <p:cNvPr id="6" name="Shape 366"/>
          <p:cNvSpPr/>
          <p:nvPr/>
        </p:nvSpPr>
        <p:spPr>
          <a:xfrm>
            <a:off x="0" y="6281752"/>
            <a:ext cx="6572250" cy="84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5" tIns="50765" rIns="50765" bIns="50765" anchor="ctr">
            <a:spAutoFit/>
          </a:bodyPr>
          <a:lstStyle>
            <a:lvl1pPr>
              <a:defRPr sz="7500" b="1"/>
            </a:lvl1pPr>
          </a:lstStyle>
          <a:p>
            <a:endParaRPr sz="4800" dirty="0">
              <a:solidFill>
                <a:schemeClr val="bg1"/>
              </a:solidFill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6949744" y="1"/>
            <a:ext cx="6055056" cy="97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768" tIns="50768" rIns="50768" bIns="50768" anchor="t">
            <a:normAutofit/>
          </a:bodyPr>
          <a:lstStyle/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4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Frutiger Linotype"/>
            </a:endParaRP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Frutiger Linotype"/>
              </a:rPr>
              <a:t>	</a:t>
            </a:r>
          </a:p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Frutiger Linotype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6949744" y="1828432"/>
            <a:ext cx="5804560" cy="757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768" tIns="50768" rIns="50768" bIns="50768" anchor="t">
            <a:normAutofit fontScale="85000" lnSpcReduction="20000"/>
          </a:bodyPr>
          <a:lstStyle/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000" b="1" u="sng" noProof="0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500" b="1" u="sng" noProof="0" dirty="0" smtClean="0"/>
              <a:t>Prognoza wyników </a:t>
            </a:r>
            <a:r>
              <a:rPr lang="pl-PL" sz="3500" b="1" noProof="0" dirty="0" smtClean="0"/>
              <a:t>po 10. latach pracy / 50.000 motogodzin</a:t>
            </a:r>
            <a:r>
              <a:rPr lang="pl-PL" sz="3500" b="1" dirty="0" smtClean="0"/>
              <a:t> </a:t>
            </a:r>
            <a:r>
              <a:rPr lang="pl-PL" sz="3500" b="1" noProof="0" dirty="0" smtClean="0"/>
              <a:t>(bez kosztów kapitału i bez odpisów amortyzacyjnych – DACHS praca w okresie grzewczym)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800" b="1" noProof="0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800" b="1" noProof="0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800" b="1" noProof="0" dirty="0" smtClean="0"/>
              <a:t>DACHS PRO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400" b="1" noProof="0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b="1" noProof="0" dirty="0" smtClean="0"/>
              <a:t>Koszt instalacji: 			</a:t>
            </a:r>
            <a:r>
              <a:rPr lang="pl-PL" sz="2000" b="1" dirty="0" smtClean="0"/>
              <a:t>330</a:t>
            </a:r>
            <a:r>
              <a:rPr lang="pl-PL" sz="2000" b="1" noProof="0" dirty="0" smtClean="0"/>
              <a:t>.000,- zł +VAT</a:t>
            </a:r>
            <a:endParaRPr lang="pl-PL" sz="20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b="1" dirty="0" smtClean="0"/>
              <a:t>Oszczędności:		        1.330.000,- zł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b="1" dirty="0" smtClean="0"/>
              <a:t>Nadwyżka:			        1.000.000,- zł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000" b="1" noProof="0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800" b="1" dirty="0" smtClean="0"/>
              <a:t>FOTOWOLTAIKA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400" b="1" dirty="0" smtClean="0"/>
          </a:p>
          <a:p>
            <a:pPr lvl="0" algn="l" hangingPunct="1">
              <a:defRPr/>
            </a:pPr>
            <a:r>
              <a:rPr lang="pl-PL" sz="2000" b="1" dirty="0" smtClean="0"/>
              <a:t>Koszt instalacji: 			330.000,- zł +VAT</a:t>
            </a:r>
          </a:p>
          <a:p>
            <a:pPr lvl="0" algn="l" hangingPunct="1">
              <a:defRPr/>
            </a:pPr>
            <a:r>
              <a:rPr lang="pl-PL" sz="2000" b="1" dirty="0" smtClean="0"/>
              <a:t>Oszczędności:			700.000,- zł</a:t>
            </a:r>
          </a:p>
          <a:p>
            <a:pPr algn="l" hangingPunct="1">
              <a:defRPr/>
            </a:pPr>
            <a:r>
              <a:rPr lang="pl-PL" sz="2000" b="1" dirty="0" smtClean="0"/>
              <a:t>Nadwyżka:				370.000,- zł</a:t>
            </a:r>
          </a:p>
          <a:p>
            <a:pPr lvl="0" algn="l" hangingPunct="1">
              <a:defRPr/>
            </a:pPr>
            <a:endParaRPr lang="pl-PL" sz="2000" b="1" dirty="0" smtClean="0"/>
          </a:p>
          <a:p>
            <a:pPr lvl="0" algn="l" hangingPunct="1">
              <a:defRPr/>
            </a:pPr>
            <a:endParaRPr lang="pl-PL" sz="2000" b="1" u="sng" dirty="0" smtClean="0"/>
          </a:p>
          <a:p>
            <a:pPr lvl="0" algn="l" hangingPunct="1">
              <a:defRPr/>
            </a:pPr>
            <a:r>
              <a:rPr lang="pl-PL" sz="2000" b="1" u="sng" dirty="0" smtClean="0"/>
              <a:t>UWAGA:  </a:t>
            </a:r>
            <a:r>
              <a:rPr lang="pl-PL" sz="2000" b="1" dirty="0" smtClean="0"/>
              <a:t>	</a:t>
            </a:r>
          </a:p>
          <a:p>
            <a:pPr lvl="0" algn="l" hangingPunct="1">
              <a:buFont typeface="Arial" pitchFamily="34" charset="0"/>
              <a:buChar char="•"/>
              <a:defRPr/>
            </a:pPr>
            <a:r>
              <a:rPr lang="pl-PL" sz="2000" b="1" dirty="0" smtClean="0"/>
              <a:t> dla ceny prądu z przesyłem: 1,33 zł./</a:t>
            </a:r>
            <a:r>
              <a:rPr lang="pl-PL" sz="2000" b="1" dirty="0" err="1" smtClean="0"/>
              <a:t>kWh</a:t>
            </a:r>
            <a:endParaRPr lang="pl-PL" sz="2000" b="1" dirty="0" smtClean="0"/>
          </a:p>
          <a:p>
            <a:pPr lvl="0" algn="l" hangingPunct="1">
              <a:buFont typeface="Arial" pitchFamily="34" charset="0"/>
              <a:buChar char="•"/>
              <a:defRPr/>
            </a:pPr>
            <a:r>
              <a:rPr lang="pl-PL" sz="2000" b="1" dirty="0" smtClean="0"/>
              <a:t> dla </a:t>
            </a:r>
            <a:r>
              <a:rPr lang="pl-PL" sz="2000" b="1" u="sng" dirty="0" smtClean="0"/>
              <a:t>zysku netto </a:t>
            </a:r>
            <a:r>
              <a:rPr lang="pl-PL" sz="2000" b="1" dirty="0" smtClean="0"/>
              <a:t>ze sprzedaży  z PV: 400,- zł /</a:t>
            </a:r>
            <a:r>
              <a:rPr lang="pl-PL" sz="2000" b="1" dirty="0" err="1" smtClean="0"/>
              <a:t>MWh</a:t>
            </a:r>
            <a:endParaRPr lang="pl-PL" sz="2000" b="1" dirty="0" smtClean="0"/>
          </a:p>
          <a:p>
            <a:pPr lvl="0" algn="l" hangingPunct="1">
              <a:buFont typeface="Arial" pitchFamily="34" charset="0"/>
              <a:buChar char="•"/>
              <a:defRPr/>
            </a:pPr>
            <a:r>
              <a:rPr lang="pl-PL" sz="2000" b="1" dirty="0" smtClean="0"/>
              <a:t> oraz wyprowadzeniu ok. ½ mocy z PV (80 </a:t>
            </a:r>
            <a:r>
              <a:rPr lang="pl-PL" sz="2000" b="1" dirty="0" err="1" smtClean="0"/>
              <a:t>kW</a:t>
            </a:r>
            <a:r>
              <a:rPr lang="pl-PL" sz="2000" b="1" dirty="0" smtClean="0"/>
              <a:t>)</a:t>
            </a:r>
          </a:p>
          <a:p>
            <a:pPr lvl="0" algn="l" hangingPunct="1">
              <a:defRPr/>
            </a:pPr>
            <a:r>
              <a:rPr lang="pl-PL" sz="2000" b="1" noProof="0" dirty="0" smtClean="0"/>
              <a:t>	</a:t>
            </a:r>
            <a:endParaRPr lang="pl-PL" sz="2400" b="1" noProof="0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b="1" noProof="0" dirty="0" smtClean="0"/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6572250" y="252248"/>
            <a:ext cx="6426937" cy="1576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768" tIns="50768" rIns="50768" bIns="50768" anchor="t">
            <a:normAutofit/>
          </a:bodyPr>
          <a:lstStyle/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800" b="1" dirty="0" smtClean="0"/>
          </a:p>
          <a:p>
            <a:pPr marL="0" marR="0" lvl="0" indent="0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 smtClean="0"/>
              <a:t>PORÓWNANIE RENTOWNOŚCI </a:t>
            </a:r>
          </a:p>
          <a:p>
            <a:pPr marL="0" marR="0" lvl="0" indent="0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 smtClean="0"/>
              <a:t>SYSTEMÓW</a:t>
            </a:r>
          </a:p>
          <a:p>
            <a:pPr marL="0" marR="0" lvl="0" indent="0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300" b="1" dirty="0" smtClean="0"/>
          </a:p>
          <a:p>
            <a:pPr marL="0" marR="0" lvl="0" indent="0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800" b="1" dirty="0" smtClean="0"/>
          </a:p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6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600" b="1" dirty="0" smtClean="0"/>
          </a:p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600" b="1" dirty="0" smtClean="0"/>
          </a:p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600" b="1" dirty="0" smtClean="0"/>
          </a:p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4800" b="1" dirty="0" smtClean="0"/>
          </a:p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Frutiger Linotype"/>
            </a:endParaRPr>
          </a:p>
        </p:txBody>
      </p:sp>
      <p:pic>
        <p:nvPicPr>
          <p:cNvPr id="9" name="Picture 5" descr="Znalezione obrazy dla zapytania distributed energy resour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694" y="4041990"/>
            <a:ext cx="5860160" cy="5357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hape 474"/>
          <p:cNvSpPr/>
          <p:nvPr/>
        </p:nvSpPr>
        <p:spPr>
          <a:xfrm>
            <a:off x="444500" y="604297"/>
            <a:ext cx="5803354" cy="2564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8" tIns="50768" rIns="50768" bIns="50768" anchor="ctr">
            <a:spAutoFit/>
          </a:bodyPr>
          <a:lstStyle/>
          <a:p>
            <a:pPr lvl="0" hangingPunct="1"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JAK DACHS WYPADA W PORÓWNANIU Z INNYMI SYSTEMAMI OGRANICZAJĄCYMI POBÓR PRĄDU?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9537" y="5896304"/>
            <a:ext cx="680766" cy="122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2357" y="6028041"/>
            <a:ext cx="985342" cy="128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873703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-43797" y="-6349"/>
            <a:ext cx="6711297" cy="9804400"/>
          </a:xfrm>
          <a:prstGeom prst="rect">
            <a:avLst/>
          </a:prstGeom>
          <a:solidFill>
            <a:srgbClr val="004D4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768" tIns="50768" rIns="50768" bIns="50768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>
              <a:solidFill>
                <a:srgbClr val="FFFFFF"/>
              </a:solidFill>
              <a:latin typeface="Frutiger Linotype Normal" charset="0"/>
              <a:ea typeface="Frutiger Linotype Normal" charset="0"/>
              <a:cs typeface="Frutiger Linotype Normal" charset="0"/>
              <a:sym typeface="Helvetica Light"/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495300" y="801648"/>
            <a:ext cx="6454444" cy="3426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68" tIns="50768" rIns="50768" bIns="50768" anchor="ctr">
            <a:spAutoFit/>
          </a:bodyPr>
          <a:lstStyle/>
          <a:p>
            <a:pPr algn="l" defTabSz="456940">
              <a:defRPr>
                <a:solidFill>
                  <a:srgbClr val="FFFFFF"/>
                </a:solidFill>
              </a:defRPr>
            </a:pPr>
            <a:r>
              <a:rPr lang="pl-PL" dirty="0" smtClean="0">
                <a:solidFill>
                  <a:srgbClr val="FFFFFF"/>
                </a:solidFill>
              </a:rPr>
              <a:t>WŁASNA</a:t>
            </a:r>
          </a:p>
          <a:p>
            <a:pPr algn="l" defTabSz="456940">
              <a:defRPr>
                <a:solidFill>
                  <a:srgbClr val="FFFFFF"/>
                </a:solidFill>
              </a:defRPr>
            </a:pPr>
            <a:endParaRPr lang="pl-PL" dirty="0" smtClean="0">
              <a:solidFill>
                <a:srgbClr val="FFFFFF"/>
              </a:solidFill>
            </a:endParaRPr>
          </a:p>
          <a:p>
            <a:pPr algn="l" defTabSz="456940">
              <a:defRPr>
                <a:solidFill>
                  <a:srgbClr val="FFFFFF"/>
                </a:solidFill>
              </a:defRPr>
            </a:pPr>
            <a:r>
              <a:rPr lang="pl-PL" dirty="0" smtClean="0">
                <a:solidFill>
                  <a:srgbClr val="FFFFFF"/>
                </a:solidFill>
              </a:rPr>
              <a:t>ELEKTROCIEPŁOWNIA</a:t>
            </a:r>
          </a:p>
          <a:p>
            <a:pPr algn="l" defTabSz="456940">
              <a:defRPr>
                <a:solidFill>
                  <a:srgbClr val="FFFFFF"/>
                </a:solidFill>
              </a:defRPr>
            </a:pPr>
            <a:r>
              <a:rPr lang="pl-PL" dirty="0" smtClean="0">
                <a:solidFill>
                  <a:srgbClr val="FFFFFF"/>
                </a:solidFill>
              </a:rPr>
              <a:t>MIKROKOGENERACYJNA</a:t>
            </a:r>
          </a:p>
          <a:p>
            <a:pPr algn="l" defTabSz="456940">
              <a:defRPr>
                <a:solidFill>
                  <a:srgbClr val="FFFFFF"/>
                </a:solidFill>
              </a:defRPr>
            </a:pPr>
            <a:endParaRPr lang="pl-PL" dirty="0" smtClean="0">
              <a:solidFill>
                <a:srgbClr val="FFFFFF"/>
              </a:solidFill>
            </a:endParaRPr>
          </a:p>
          <a:p>
            <a:pPr algn="l" defTabSz="456940">
              <a:defRPr>
                <a:solidFill>
                  <a:srgbClr val="FFFFFF"/>
                </a:solidFill>
              </a:defRPr>
            </a:pPr>
            <a:r>
              <a:rPr lang="pl-PL" dirty="0" smtClean="0">
                <a:solidFill>
                  <a:srgbClr val="FFFFFF"/>
                </a:solidFill>
              </a:rPr>
              <a:t>OD DACHS POLSKA</a:t>
            </a: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6949744" y="1"/>
            <a:ext cx="6055056" cy="975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68" tIns="50768" rIns="50768" bIns="50768" anchor="t">
            <a:normAutofit/>
          </a:bodyPr>
          <a:lstStyle/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4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Frutiger Linotype"/>
            </a:endParaRP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Frutiger Linotype"/>
              </a:rPr>
              <a:t>	</a:t>
            </a:r>
          </a:p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Frutiger Linotype"/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6949744" y="1765738"/>
            <a:ext cx="6055056" cy="7987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68" tIns="50768" rIns="50768" bIns="50768" anchor="t">
            <a:normAutofit fontScale="92500" lnSpcReduction="10000"/>
          </a:bodyPr>
          <a:lstStyle/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400" b="1" dirty="0" smtClean="0"/>
              <a:t> Ocena warunków techniczno-ekonomicznych u inwestora na podstawie  danych od klienta (np. kopii faktur za gaz i prąd za ostatnie 12 miesięcy lub koncepcji) a w razie konieczności wizja lokalna;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400" b="1" dirty="0" smtClean="0">
                <a:solidFill>
                  <a:srgbClr val="02867A"/>
                </a:solidFill>
              </a:rPr>
              <a:t> Oferta na dofinansowanie;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400" b="1" dirty="0" smtClean="0"/>
              <a:t> Negocjacje, zamówienie, wpłata zaliczki na podstawie faktury proforma;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400" b="1" dirty="0" smtClean="0"/>
              <a:t> Przygotowanie punktów styku przez inwestora w miejscu instalacji wg wskazówek DACHS Polska sp. z o.o.;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sz="2400" b="1" dirty="0" smtClean="0"/>
          </a:p>
          <a:p>
            <a:pPr lvl="0" algn="l" hangingPunct="1">
              <a:buFont typeface="Arial" pitchFamily="34" charset="0"/>
              <a:buChar char="•"/>
              <a:defRPr/>
            </a:pPr>
            <a:r>
              <a:rPr lang="pl-PL" sz="2400" b="1" dirty="0" smtClean="0"/>
              <a:t>Oczekiwanie na dostawę (ok. 3 do 6 miesięcy);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400" b="1" dirty="0" smtClean="0"/>
          </a:p>
          <a:p>
            <a:pPr lvl="0" algn="l" hangingPunct="1">
              <a:buFont typeface="Arial" pitchFamily="34" charset="0"/>
              <a:buChar char="•"/>
              <a:defRPr/>
            </a:pPr>
            <a:r>
              <a:rPr lang="pl-PL" sz="2400" b="1" dirty="0" smtClean="0"/>
              <a:t>Dostawa, montaż, uruchomienie, </a:t>
            </a:r>
            <a:r>
              <a:rPr lang="pl-PL" sz="2400" b="1" dirty="0" err="1" smtClean="0"/>
              <a:t>przeszko-lenie</a:t>
            </a:r>
            <a:r>
              <a:rPr lang="pl-PL" sz="2400" b="1" dirty="0" smtClean="0"/>
              <a:t> użytkownika, rozliczenie dofinansowań, wydanie gwarancji przez DACHS Polska.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2400" b="1" dirty="0" smtClean="0"/>
              <a:t>Serwis i utrzymanie kogeneratora w ruchu.</a:t>
            </a:r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noProof="0" dirty="0" smtClean="0"/>
          </a:p>
          <a:p>
            <a:pPr marL="0" marR="0" lvl="0" indent="0" algn="l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400" b="1" noProof="0" dirty="0" smtClean="0"/>
          </a:p>
        </p:txBody>
      </p:sp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6949744" y="323850"/>
            <a:ext cx="6055056" cy="2457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68" tIns="50768" rIns="50768" bIns="50768" anchor="t">
            <a:normAutofit/>
          </a:bodyPr>
          <a:lstStyle/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2000" b="1" dirty="0" smtClean="0"/>
          </a:p>
          <a:p>
            <a:pPr marL="0" marR="0" lvl="0" indent="0" algn="ctr" defTabSz="5838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5400" b="1" noProof="0" dirty="0" smtClean="0"/>
              <a:t>Etapy realizacji</a:t>
            </a:r>
            <a:endParaRPr kumimoji="0" lang="pl-PL" sz="5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Frutiger Linotype"/>
            </a:endParaRPr>
          </a:p>
        </p:txBody>
      </p:sp>
      <p:sp>
        <p:nvSpPr>
          <p:cNvPr id="6" name="Shape 366"/>
          <p:cNvSpPr/>
          <p:nvPr/>
        </p:nvSpPr>
        <p:spPr>
          <a:xfrm>
            <a:off x="723900" y="7625818"/>
            <a:ext cx="2934243" cy="84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65" tIns="50765" rIns="50765" bIns="50765" anchor="ctr">
            <a:spAutoFit/>
          </a:bodyPr>
          <a:lstStyle>
            <a:lvl1pPr>
              <a:defRPr sz="7500" b="1"/>
            </a:lvl1pPr>
          </a:lstStyle>
          <a:p>
            <a:endParaRPr sz="48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4538580"/>
            <a:ext cx="4384340" cy="494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schemeClr val="accent2">
                <a:lumMod val="75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6873703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43" y="0"/>
            <a:ext cx="13001057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0" y="912280"/>
            <a:ext cx="6870326" cy="2303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63" tIns="50763" rIns="50763" bIns="50763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</a:defRPr>
            </a:pPr>
            <a:endParaRPr lang="pl-PL" sz="2300" dirty="0" smtClean="0">
              <a:latin typeface="Arial Black" pitchFamily="34" charset="0"/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endParaRPr lang="pl-PL" dirty="0" smtClean="0">
              <a:latin typeface="Arial Black" pitchFamily="34" charset="0"/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Shape 341"/>
          <p:cNvSpPr/>
          <p:nvPr/>
        </p:nvSpPr>
        <p:spPr>
          <a:xfrm>
            <a:off x="2" y="2"/>
            <a:ext cx="6987928" cy="9804400"/>
          </a:xfrm>
          <a:prstGeom prst="rect">
            <a:avLst/>
          </a:prstGeom>
          <a:solidFill>
            <a:srgbClr val="004D40">
              <a:alpha val="7000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763" tIns="50763" rIns="50763" bIns="50763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Frutiger Linotype Normal" charset="0"/>
              <a:ea typeface="Frutiger Linotype Normal" charset="0"/>
              <a:cs typeface="Frutiger Linotype Normal" charset="0"/>
            </a:endParaRPr>
          </a:p>
        </p:txBody>
      </p:sp>
      <p:sp>
        <p:nvSpPr>
          <p:cNvPr id="6" name="Shape 342"/>
          <p:cNvSpPr/>
          <p:nvPr/>
        </p:nvSpPr>
        <p:spPr>
          <a:xfrm>
            <a:off x="346841" y="646387"/>
            <a:ext cx="6272006" cy="485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63" tIns="50763" rIns="50763" bIns="50763" anchor="ctr">
            <a:spAutoFit/>
          </a:bodyPr>
          <a:lstStyle/>
          <a:p>
            <a:pPr algn="l">
              <a:defRPr sz="3000">
                <a:solidFill>
                  <a:srgbClr val="FFFFFF"/>
                </a:solidFill>
              </a:defRPr>
            </a:pPr>
            <a:r>
              <a:rPr lang="pl-PL" sz="3100" dirty="0" smtClean="0">
                <a:latin typeface="Arial Black" pitchFamily="34" charset="0"/>
              </a:rPr>
              <a:t>Zamiast tracić ok. 66 % ciepła </a:t>
            </a:r>
            <a:r>
              <a:rPr lang="de-DE" sz="3100" dirty="0" smtClean="0">
                <a:latin typeface="Arial Black" pitchFamily="34" charset="0"/>
              </a:rPr>
              <a:t>w </a:t>
            </a:r>
            <a:r>
              <a:rPr lang="de-DE" sz="3100" dirty="0" err="1" smtClean="0">
                <a:latin typeface="Arial Black" pitchFamily="34" charset="0"/>
              </a:rPr>
              <a:t>wieżach</a:t>
            </a:r>
            <a:r>
              <a:rPr lang="pl-PL" sz="3100" dirty="0" smtClean="0">
                <a:latin typeface="Arial Black" pitchFamily="34" charset="0"/>
              </a:rPr>
              <a:t> </a:t>
            </a:r>
            <a:r>
              <a:rPr lang="de-DE" sz="3100" dirty="0" err="1" smtClean="0">
                <a:latin typeface="Arial Black" pitchFamily="34" charset="0"/>
              </a:rPr>
              <a:t>chłodniczych</a:t>
            </a:r>
            <a:r>
              <a:rPr lang="pl-PL" sz="3100" dirty="0" smtClean="0">
                <a:latin typeface="Arial Black" pitchFamily="34" charset="0"/>
              </a:rPr>
              <a:t> – 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 lang="pl-PL" sz="3100" dirty="0" smtClean="0">
              <a:latin typeface="Arial Black" pitchFamily="34" charset="0"/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lang="pl-PL" sz="3100" dirty="0" smtClean="0">
                <a:latin typeface="Arial Black" pitchFamily="34" charset="0"/>
              </a:rPr>
              <a:t>produkujemy prąd i ciepło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 lang="pl-PL" sz="3100" dirty="0" smtClean="0">
              <a:latin typeface="Arial Black" pitchFamily="34" charset="0"/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lang="pl-PL" sz="3100" u="sng" dirty="0" smtClean="0">
                <a:latin typeface="Arial Black" pitchFamily="34" charset="0"/>
              </a:rPr>
              <a:t>LOKALNIE</a:t>
            </a:r>
            <a:r>
              <a:rPr lang="pl-PL" sz="3100" dirty="0" smtClean="0">
                <a:latin typeface="Arial Black" pitchFamily="34" charset="0"/>
              </a:rPr>
              <a:t> – 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 lang="pl-PL" sz="3100" dirty="0" smtClean="0">
              <a:latin typeface="Arial Black" pitchFamily="34" charset="0"/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lang="pl-PL" sz="3100" dirty="0" smtClean="0">
                <a:latin typeface="Arial Black" pitchFamily="34" charset="0"/>
              </a:rPr>
              <a:t>odzyskując 100 % ciepła.</a:t>
            </a:r>
            <a:endParaRPr sz="3100" dirty="0"/>
          </a:p>
          <a:p>
            <a:pPr algn="l"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7" name="Obraz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9602"/>
            <a:ext cx="6984186" cy="406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Obraz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6720" y="7083685"/>
            <a:ext cx="1711064" cy="181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6437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IMG_20160511_115537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14701"/>
            <a:ext cx="10382251" cy="6438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Diagram 10"/>
          <p:cNvGraphicFramePr/>
          <p:nvPr/>
        </p:nvGraphicFramePr>
        <p:xfrm>
          <a:off x="0" y="960178"/>
          <a:ext cx="13004800" cy="8793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Prostokąt 7"/>
          <p:cNvSpPr/>
          <p:nvPr/>
        </p:nvSpPr>
        <p:spPr>
          <a:xfrm>
            <a:off x="247650" y="375403"/>
            <a:ext cx="12369308" cy="584775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r>
              <a:rPr lang="pl-PL" sz="3100" b="1" dirty="0" smtClean="0"/>
              <a:t>          Przyszłość energetyki</a:t>
            </a:r>
            <a:endParaRPr lang="pl-PL" sz="3100" dirty="0"/>
          </a:p>
        </p:txBody>
      </p:sp>
      <p:pic>
        <p:nvPicPr>
          <p:cNvPr id="12" name="Picture 5" descr="Znalezione obrazy dla zapytania distributed energy resourc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573"/>
            <a:ext cx="4775188" cy="307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3"/>
          <p:cNvGrpSpPr/>
          <p:nvPr/>
        </p:nvGrpSpPr>
        <p:grpSpPr>
          <a:xfrm>
            <a:off x="2" y="0"/>
            <a:ext cx="13134622" cy="9753600"/>
            <a:chOff x="0" y="0"/>
            <a:chExt cx="13134622" cy="9753600"/>
          </a:xfrm>
        </p:grpSpPr>
        <p:pic>
          <p:nvPicPr>
            <p:cNvPr id="5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2309"/>
            <a:stretch/>
          </p:blipFill>
          <p:spPr>
            <a:xfrm>
              <a:off x="0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2309"/>
            <a:stretch/>
          </p:blipFill>
          <p:spPr>
            <a:xfrm>
              <a:off x="4279617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2309"/>
            <a:stretch/>
          </p:blipFill>
          <p:spPr>
            <a:xfrm>
              <a:off x="8232985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39" name="Shape 439"/>
          <p:cNvSpPr/>
          <p:nvPr/>
        </p:nvSpPr>
        <p:spPr>
          <a:xfrm>
            <a:off x="438152" y="361950"/>
            <a:ext cx="11963399" cy="2872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5" tIns="50765" rIns="50765" bIns="50765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64" y="0"/>
            <a:ext cx="13140287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hape 294"/>
          <p:cNvSpPr/>
          <p:nvPr/>
        </p:nvSpPr>
        <p:spPr>
          <a:xfrm>
            <a:off x="381000" y="361951"/>
            <a:ext cx="12333871" cy="1056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5" tIns="50765" rIns="50765" bIns="50765" anchor="ctr">
            <a:spAutoFit/>
          </a:bodyPr>
          <a:lstStyle/>
          <a:p>
            <a:pPr>
              <a:defRPr>
                <a:solidFill>
                  <a:srgbClr val="FFFFFF"/>
                </a:solidFill>
                <a:latin typeface="Frutiger Linotype"/>
                <a:ea typeface="Frutiger Linotype"/>
                <a:cs typeface="Frutiger Linotype"/>
                <a:sym typeface="Frutiger Linotype"/>
              </a:defRPr>
            </a:pPr>
            <a:r>
              <a:rPr lang="pl-PL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Laboratoriom Układów </a:t>
            </a:r>
            <a:r>
              <a:rPr lang="pl-PL" sz="3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kogeneracyjnych</a:t>
            </a:r>
            <a:r>
              <a:rPr lang="pl-PL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Akademi</a:t>
            </a:r>
            <a:r>
              <a:rPr lang="pl-PL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Górnoczo-Hutniczej</a:t>
            </a:r>
            <a:r>
              <a:rPr lang="pl-PL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najlepsze referencje.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1429"/>
          <p:cNvSpPr>
            <a:spLocks noChangeArrowheads="1"/>
          </p:cNvSpPr>
          <p:nvPr/>
        </p:nvSpPr>
        <p:spPr bwMode="auto">
          <a:xfrm>
            <a:off x="-5662" y="7200899"/>
            <a:ext cx="8207031" cy="25527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0039" tIns="65020" rIns="130039" bIns="65020" anchor="b"/>
          <a:lstStyle/>
          <a:p>
            <a:pPr algn="l">
              <a:buFont typeface="Wingdings" pitchFamily="2" charset="2"/>
              <a:buChar char="v"/>
            </a:pPr>
            <a:endParaRPr lang="pl-PL" sz="2000" b="1" dirty="0" smtClean="0">
              <a:solidFill>
                <a:srgbClr val="006351"/>
              </a:solidFill>
              <a:latin typeface="Arial Black" pitchFamily="34" charset="0"/>
            </a:endParaRPr>
          </a:p>
          <a:p>
            <a:pPr algn="l">
              <a:buFont typeface="Wingdings" pitchFamily="2" charset="2"/>
              <a:buChar char="v"/>
            </a:pPr>
            <a:endParaRPr lang="pl-PL" sz="2000" b="1" dirty="0" smtClean="0">
              <a:solidFill>
                <a:srgbClr val="006351"/>
              </a:solidFill>
              <a:latin typeface="Arial Black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pl-PL" sz="2000" b="1" dirty="0" smtClean="0">
                <a:solidFill>
                  <a:schemeClr val="bg1"/>
                </a:solidFill>
                <a:latin typeface="Arial Black" pitchFamily="34" charset="0"/>
              </a:rPr>
              <a:t> Outsourcing prac instalacyjnych i marketingu</a:t>
            </a:r>
          </a:p>
          <a:p>
            <a:pPr algn="l">
              <a:buFont typeface="Wingdings" pitchFamily="2" charset="2"/>
              <a:buChar char="v"/>
            </a:pPr>
            <a:r>
              <a:rPr lang="pl-PL" sz="2000" b="1" dirty="0" smtClean="0">
                <a:solidFill>
                  <a:schemeClr val="bg1"/>
                </a:solidFill>
                <a:latin typeface="Arial Black" pitchFamily="34" charset="0"/>
              </a:rPr>
              <a:t> Ekipy wykonawcze z Niemiec i z Polski</a:t>
            </a:r>
          </a:p>
        </p:txBody>
      </p:sp>
    </p:spTree>
    <p:extLst>
      <p:ext uri="{BB962C8B-B14F-4D97-AF65-F5344CB8AC3E}">
        <p14:creationId xmlns="" xmlns:p14="http://schemas.microsoft.com/office/powerpoint/2010/main" val="13163318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75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239722" y="1093993"/>
            <a:ext cx="9880036" cy="97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pl-PL" sz="3400" b="1" dirty="0" smtClean="0"/>
              <a:t>Kogeneracja – zastosowanie</a:t>
            </a:r>
            <a:endParaRPr lang="de-DE" sz="3200" b="1" dirty="0" smtClean="0"/>
          </a:p>
          <a:p>
            <a:endParaRPr lang="de-DE" sz="3400" b="1" dirty="0"/>
          </a:p>
        </p:txBody>
      </p:sp>
      <p:pic>
        <p:nvPicPr>
          <p:cNvPr id="6" name="Picture 2" descr="M:\4_Marketing\Fotos\Produkte\2G_Module\Biogas freigestellt\agenitor406_C-Serie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3593" y="4484000"/>
            <a:ext cx="4083890" cy="272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3646" y="4907716"/>
            <a:ext cx="1504966" cy="109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architekt-rasimus.de/images/mehrfamilienhaueser/mehrfamilienhaus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8868" y="3167062"/>
            <a:ext cx="1584661" cy="113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beilngries.de/timm_images/kommunales/klaeranl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9256" y="3545453"/>
            <a:ext cx="1418746" cy="106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mussmann-immobilien.de/images/fotostrom_4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7322" y="2948556"/>
            <a:ext cx="1458918" cy="9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M:\4_Marketing\Fotos\Produkte\Vorzeigeprojekte\Grauer Container mit Peripherie_M0071\2-G_BGA-Koeln_FDW-07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4387" y="6600874"/>
            <a:ext cx="1417230" cy="94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2"/>
          <p:cNvSpPr txBox="1"/>
          <p:nvPr/>
        </p:nvSpPr>
        <p:spPr>
          <a:xfrm>
            <a:off x="10086798" y="3342280"/>
            <a:ext cx="2253050" cy="6237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pl-PL" sz="1600" dirty="0"/>
              <a:t>Osiedla mieszkaniowe</a:t>
            </a:r>
            <a:endParaRPr lang="de-DE" sz="1600" dirty="0"/>
          </a:p>
        </p:txBody>
      </p:sp>
      <p:sp>
        <p:nvSpPr>
          <p:cNvPr id="15" name="Textfeld 15"/>
          <p:cNvSpPr txBox="1"/>
          <p:nvPr/>
        </p:nvSpPr>
        <p:spPr>
          <a:xfrm>
            <a:off x="11418146" y="5184034"/>
            <a:ext cx="1536171" cy="37753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pl-PL" sz="1600" dirty="0"/>
              <a:t>Hotele</a:t>
            </a:r>
            <a:endParaRPr lang="de-DE" sz="1600" dirty="0"/>
          </a:p>
        </p:txBody>
      </p:sp>
      <p:sp>
        <p:nvSpPr>
          <p:cNvPr id="16" name="Textfeld 16"/>
          <p:cNvSpPr txBox="1"/>
          <p:nvPr/>
        </p:nvSpPr>
        <p:spPr>
          <a:xfrm>
            <a:off x="11315735" y="6925027"/>
            <a:ext cx="1589695" cy="37753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pl-PL" sz="1600" dirty="0" err="1"/>
              <a:t>Biogazownie</a:t>
            </a:r>
            <a:endParaRPr lang="de-DE" sz="1600" dirty="0"/>
          </a:p>
        </p:txBody>
      </p:sp>
      <p:sp>
        <p:nvSpPr>
          <p:cNvPr id="18" name="Textfeld 19"/>
          <p:cNvSpPr txBox="1"/>
          <p:nvPr/>
        </p:nvSpPr>
        <p:spPr>
          <a:xfrm>
            <a:off x="7159315" y="8637848"/>
            <a:ext cx="1794517" cy="37753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pl-PL" sz="1600" dirty="0"/>
              <a:t>Fabryki</a:t>
            </a:r>
            <a:endParaRPr lang="de-DE" sz="1600" dirty="0"/>
          </a:p>
        </p:txBody>
      </p:sp>
      <p:pic>
        <p:nvPicPr>
          <p:cNvPr id="19" name="Picture 4" descr="http://www.pampus-automotive.de/technologie/Meinerzhagen/ProduktionshalleMeinerzhage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6595" y="7545695"/>
            <a:ext cx="1421894" cy="99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21"/>
          <p:cNvSpPr txBox="1"/>
          <p:nvPr/>
        </p:nvSpPr>
        <p:spPr>
          <a:xfrm>
            <a:off x="5513096" y="3918129"/>
            <a:ext cx="1679541" cy="6237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pl-PL" sz="1600" dirty="0"/>
              <a:t>Urzędy publiczne</a:t>
            </a:r>
            <a:endParaRPr lang="de-DE" sz="1600" dirty="0"/>
          </a:p>
        </p:txBody>
      </p:sp>
      <p:sp>
        <p:nvSpPr>
          <p:cNvPr id="22" name="Textfeld 25"/>
          <p:cNvSpPr txBox="1"/>
          <p:nvPr/>
        </p:nvSpPr>
        <p:spPr>
          <a:xfrm>
            <a:off x="1279420" y="4607145"/>
            <a:ext cx="1740993" cy="6237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pl-PL" sz="1600" dirty="0"/>
              <a:t>Oczyszczalnie Ścieków</a:t>
            </a:r>
            <a:endParaRPr lang="de-DE" sz="1600" dirty="0"/>
          </a:p>
        </p:txBody>
      </p:sp>
      <p:sp>
        <p:nvSpPr>
          <p:cNvPr id="23" name="Textfeld 26"/>
          <p:cNvSpPr txBox="1"/>
          <p:nvPr/>
        </p:nvSpPr>
        <p:spPr>
          <a:xfrm>
            <a:off x="1090871" y="6364632"/>
            <a:ext cx="2048228" cy="37753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pl-PL" sz="1600" dirty="0"/>
              <a:t>Baseny</a:t>
            </a:r>
            <a:endParaRPr lang="de-DE" sz="1600" dirty="0"/>
          </a:p>
        </p:txBody>
      </p:sp>
      <p:pic>
        <p:nvPicPr>
          <p:cNvPr id="24" name="Picture 6" descr="http://www.omerzu.de/img/hallenbad-blau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728" y="5342527"/>
            <a:ext cx="1339054" cy="100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file.kreis-slf.de/imgH/2005-11-22T131201_gs_uhlstaedt_klassenraum-2005-11-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2468" y="7388373"/>
            <a:ext cx="1293887" cy="9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7"/>
          <p:cNvSpPr txBox="1"/>
          <p:nvPr/>
        </p:nvSpPr>
        <p:spPr>
          <a:xfrm>
            <a:off x="4499083" y="8358788"/>
            <a:ext cx="1680657" cy="6237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pl-PL" sz="1600" dirty="0"/>
              <a:t>Szkoły i Uniwersytety</a:t>
            </a:r>
            <a:endParaRPr lang="de-DE" sz="1600" dirty="0"/>
          </a:p>
        </p:txBody>
      </p:sp>
      <p:cxnSp>
        <p:nvCxnSpPr>
          <p:cNvPr id="28" name="Gerade Verbindung 30"/>
          <p:cNvCxnSpPr/>
          <p:nvPr/>
        </p:nvCxnSpPr>
        <p:spPr>
          <a:xfrm>
            <a:off x="2918002" y="4569566"/>
            <a:ext cx="1680657" cy="118778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2"/>
          <p:cNvCxnSpPr>
            <a:stCxn id="24" idx="3"/>
          </p:cNvCxnSpPr>
          <p:nvPr/>
        </p:nvCxnSpPr>
        <p:spPr>
          <a:xfrm>
            <a:off x="2168783" y="5845296"/>
            <a:ext cx="2439974" cy="9808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4"/>
          <p:cNvCxnSpPr/>
          <p:nvPr/>
        </p:nvCxnSpPr>
        <p:spPr>
          <a:xfrm flipV="1">
            <a:off x="5339412" y="6662189"/>
            <a:ext cx="138874" cy="63490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6"/>
          <p:cNvCxnSpPr/>
          <p:nvPr/>
        </p:nvCxnSpPr>
        <p:spPr>
          <a:xfrm flipH="1" flipV="1">
            <a:off x="7151843" y="7025279"/>
            <a:ext cx="579494" cy="36309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43"/>
          <p:cNvCxnSpPr/>
          <p:nvPr/>
        </p:nvCxnSpPr>
        <p:spPr>
          <a:xfrm flipH="1" flipV="1">
            <a:off x="7526515" y="6412971"/>
            <a:ext cx="2457873" cy="84882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47"/>
          <p:cNvCxnSpPr>
            <a:stCxn id="7" idx="1"/>
          </p:cNvCxnSpPr>
          <p:nvPr/>
        </p:nvCxnSpPr>
        <p:spPr>
          <a:xfrm flipH="1">
            <a:off x="7526515" y="5455521"/>
            <a:ext cx="2427130" cy="48786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50"/>
          <p:cNvCxnSpPr>
            <a:endCxn id="9" idx="2"/>
          </p:cNvCxnSpPr>
          <p:nvPr/>
        </p:nvCxnSpPr>
        <p:spPr>
          <a:xfrm flipV="1">
            <a:off x="7526515" y="4297966"/>
            <a:ext cx="1774683" cy="115755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53"/>
          <p:cNvCxnSpPr/>
          <p:nvPr/>
        </p:nvCxnSpPr>
        <p:spPr>
          <a:xfrm flipV="1">
            <a:off x="5247322" y="4077482"/>
            <a:ext cx="600777" cy="110655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10259" y="2585600"/>
            <a:ext cx="12494542" cy="75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79301" lvl="1">
              <a:spcBef>
                <a:spcPct val="25000"/>
              </a:spcBef>
              <a:spcAft>
                <a:spcPct val="25000"/>
              </a:spcAft>
              <a:tabLst>
                <a:tab pos="636683" algn="l"/>
              </a:tabLst>
            </a:pPr>
            <a:endParaRPr lang="de-DE" sz="2300" dirty="0"/>
          </a:p>
          <a:p>
            <a:pPr marL="379301" lvl="1">
              <a:spcBef>
                <a:spcPct val="25000"/>
              </a:spcBef>
              <a:spcAft>
                <a:spcPct val="25000"/>
              </a:spcAft>
              <a:tabLst>
                <a:tab pos="636683" algn="l"/>
              </a:tabLst>
            </a:pPr>
            <a:endParaRPr lang="de-DE" sz="2300" dirty="0"/>
          </a:p>
        </p:txBody>
      </p:sp>
      <p:pic>
        <p:nvPicPr>
          <p:cNvPr id="38" name="Picture 2" descr="http://www.plastische-chirurgie-landshut.de/bilder/khsla/krankenhau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8840" y="7183230"/>
            <a:ext cx="1349161" cy="10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Gerade Verbindung 45"/>
          <p:cNvCxnSpPr/>
          <p:nvPr/>
        </p:nvCxnSpPr>
        <p:spPr>
          <a:xfrm flipV="1">
            <a:off x="2904505" y="6348062"/>
            <a:ext cx="1924346" cy="91610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48"/>
          <p:cNvSpPr txBox="1"/>
          <p:nvPr/>
        </p:nvSpPr>
        <p:spPr>
          <a:xfrm>
            <a:off x="1381831" y="8238687"/>
            <a:ext cx="1698753" cy="377537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pl-PL" sz="1600" dirty="0"/>
              <a:t>Szpitale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xmlns="" val="643903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8172535" y="4601165"/>
            <a:ext cx="1470029" cy="553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68994" y="4601165"/>
            <a:ext cx="1470029" cy="553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65475" y="4601165"/>
            <a:ext cx="1470060" cy="553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61949" y="4601165"/>
            <a:ext cx="1470060" cy="553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58462" y="4601165"/>
            <a:ext cx="1470029" cy="5539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72535" y="3695030"/>
            <a:ext cx="1470029" cy="553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68994" y="3695030"/>
            <a:ext cx="1470029" cy="5539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65475" y="3695030"/>
            <a:ext cx="1470060" cy="5539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60171" y="3694801"/>
            <a:ext cx="1470029" cy="5539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58462" y="3694801"/>
            <a:ext cx="1470029" cy="5539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72535" y="2788922"/>
            <a:ext cx="1470029" cy="5539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68994" y="2788922"/>
            <a:ext cx="1470029" cy="5539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65475" y="2788922"/>
            <a:ext cx="1470060" cy="5539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361949" y="2788922"/>
            <a:ext cx="1470060" cy="5539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58462" y="2788922"/>
            <a:ext cx="1470029" cy="5539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30713"/>
            <a:ext cx="103187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80999" y="5155163"/>
            <a:ext cx="5749317" cy="44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254024" y="5155163"/>
            <a:ext cx="6750776" cy="45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210343" y="749300"/>
            <a:ext cx="2794457" cy="440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14773" y="1853636"/>
            <a:ext cx="9880036" cy="97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pl-PL" b="1" dirty="0">
                <a:solidFill>
                  <a:srgbClr val="427730"/>
                </a:solidFill>
              </a:rPr>
              <a:t>Produkty 2G</a:t>
            </a:r>
            <a:endParaRPr lang="de-DE" b="1" dirty="0">
              <a:solidFill>
                <a:srgbClr val="427730"/>
              </a:solidFill>
            </a:endParaRPr>
          </a:p>
        </p:txBody>
      </p:sp>
      <p:pic>
        <p:nvPicPr>
          <p:cNvPr id="13" name="Picture 5" descr="C:\Users\S3798~1.LIE\AppData\Local\Temp\Rar$DI00.151\MWM-Motor-FDW-103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46" r="10455" b="4283"/>
          <a:stretch/>
        </p:blipFill>
        <p:spPr bwMode="auto">
          <a:xfrm>
            <a:off x="10198454" y="7597734"/>
            <a:ext cx="2683257" cy="21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6394524"/>
              </p:ext>
            </p:extLst>
          </p:nvPr>
        </p:nvGraphicFramePr>
        <p:xfrm>
          <a:off x="479853" y="3135806"/>
          <a:ext cx="12040968" cy="37820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13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136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136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7668">
                <a:tc>
                  <a:txBody>
                    <a:bodyPr/>
                    <a:lstStyle/>
                    <a:p>
                      <a:r>
                        <a:rPr lang="pl-PL" sz="2600" dirty="0">
                          <a:solidFill>
                            <a:schemeClr val="bg1"/>
                          </a:solidFill>
                        </a:rPr>
                        <a:t>Nazwa</a:t>
                      </a:r>
                      <a:endParaRPr lang="de-DE" sz="2600" dirty="0">
                        <a:solidFill>
                          <a:schemeClr val="bg1"/>
                        </a:solidFill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631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600" dirty="0">
                          <a:solidFill>
                            <a:schemeClr val="bg1"/>
                          </a:solidFill>
                        </a:rPr>
                        <a:t>Moc </a:t>
                      </a:r>
                      <a:endParaRPr lang="de-DE" sz="2600" dirty="0">
                        <a:solidFill>
                          <a:schemeClr val="bg1"/>
                        </a:solidFill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631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600" dirty="0">
                          <a:solidFill>
                            <a:schemeClr val="bg1"/>
                          </a:solidFill>
                        </a:rPr>
                        <a:t>Rodzaj gazu</a:t>
                      </a:r>
                      <a:endParaRPr lang="de-DE" sz="2600" dirty="0">
                        <a:solidFill>
                          <a:schemeClr val="bg1"/>
                        </a:solidFill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63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7417">
                <a:tc>
                  <a:txBody>
                    <a:bodyPr/>
                    <a:lstStyle/>
                    <a:p>
                      <a:r>
                        <a:rPr lang="pl-PL" sz="2600" b="1" dirty="0">
                          <a:solidFill>
                            <a:srgbClr val="42773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g-</a:t>
                      </a:r>
                      <a:r>
                        <a:rPr lang="pl-PL" sz="2600" b="1" dirty="0" err="1">
                          <a:solidFill>
                            <a:srgbClr val="42773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box</a:t>
                      </a:r>
                      <a:endParaRPr lang="de-DE" sz="2600" b="1" dirty="0">
                        <a:solidFill>
                          <a:srgbClr val="42773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</a:t>
                      </a:r>
                      <a:r>
                        <a:rPr lang="pl-PL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de-DE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50 kW</a:t>
                      </a: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Gaz </a:t>
                      </a:r>
                      <a:r>
                        <a:rPr lang="pl-PL" sz="23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ziemny/biogaz</a:t>
                      </a:r>
                      <a:r>
                        <a:rPr lang="pl-PL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/propan</a:t>
                      </a:r>
                      <a:endParaRPr lang="de-DE" sz="23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7417">
                <a:tc>
                  <a:txBody>
                    <a:bodyPr/>
                    <a:lstStyle/>
                    <a:p>
                      <a:r>
                        <a:rPr lang="pl-PL" sz="2600" b="1" dirty="0">
                          <a:solidFill>
                            <a:srgbClr val="42773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aura</a:t>
                      </a:r>
                      <a:endParaRPr lang="de-DE" sz="2600" b="1" dirty="0">
                        <a:solidFill>
                          <a:srgbClr val="42773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de-DE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de-DE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de-DE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</a:t>
                      </a:r>
                      <a:r>
                        <a:rPr lang="pl-PL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420</a:t>
                      </a:r>
                      <a:r>
                        <a:rPr lang="de-DE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kW</a:t>
                      </a:r>
                      <a:endParaRPr lang="de-DE" sz="23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Gaz ziemny </a:t>
                      </a:r>
                      <a:r>
                        <a:rPr lang="de-DE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pl-PL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de-DE" sz="23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ioga</a:t>
                      </a:r>
                      <a:r>
                        <a:rPr lang="pl-PL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z/propan</a:t>
                      </a:r>
                      <a:endParaRPr lang="de-DE" sz="23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7417">
                <a:tc>
                  <a:txBody>
                    <a:bodyPr/>
                    <a:lstStyle/>
                    <a:p>
                      <a:r>
                        <a:rPr lang="pl-PL" sz="2600" b="1" dirty="0" err="1">
                          <a:solidFill>
                            <a:srgbClr val="42773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patruus</a:t>
                      </a:r>
                      <a:endParaRPr lang="de-DE" sz="2600" b="1" dirty="0">
                        <a:solidFill>
                          <a:srgbClr val="42773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d</a:t>
                      </a:r>
                      <a:r>
                        <a:rPr lang="de-DE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r>
                        <a:rPr lang="de-DE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l-PL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263</a:t>
                      </a:r>
                      <a:r>
                        <a:rPr lang="de-DE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kW</a:t>
                      </a:r>
                      <a:endParaRPr lang="de-DE" sz="23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Gaz ziemny </a:t>
                      </a:r>
                      <a:r>
                        <a:rPr lang="de-DE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pl-PL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de-DE" sz="23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ioga</a:t>
                      </a:r>
                      <a:r>
                        <a:rPr lang="pl-PL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z/propan</a:t>
                      </a:r>
                      <a:endParaRPr lang="de-DE" sz="23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7417">
                <a:tc>
                  <a:txBody>
                    <a:bodyPr/>
                    <a:lstStyle/>
                    <a:p>
                      <a:r>
                        <a:rPr lang="pl-PL" sz="2600" b="1" dirty="0" err="1">
                          <a:solidFill>
                            <a:srgbClr val="42773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agenitor</a:t>
                      </a:r>
                      <a:endParaRPr lang="de-DE" sz="2600" b="1" dirty="0">
                        <a:solidFill>
                          <a:srgbClr val="42773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de-DE" sz="23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</a:t>
                      </a:r>
                      <a:r>
                        <a:rPr lang="pl-PL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de-DE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450</a:t>
                      </a:r>
                      <a:r>
                        <a:rPr lang="de-DE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kW</a:t>
                      </a:r>
                      <a:endParaRPr lang="de-DE" sz="23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Gaz ziemny </a:t>
                      </a:r>
                      <a:r>
                        <a:rPr lang="de-DE" sz="2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pl-PL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de-DE" sz="23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ioga</a:t>
                      </a:r>
                      <a:r>
                        <a:rPr lang="pl-PL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z/propan/wodór</a:t>
                      </a:r>
                      <a:endParaRPr lang="de-DE" sz="23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7417">
                <a:tc>
                  <a:txBody>
                    <a:bodyPr/>
                    <a:lstStyle/>
                    <a:p>
                      <a:r>
                        <a:rPr lang="pl-PL" sz="2600" b="1" dirty="0" err="1">
                          <a:solidFill>
                            <a:srgbClr val="42773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avus</a:t>
                      </a:r>
                      <a:endParaRPr lang="de-DE" sz="2600" b="1" dirty="0">
                        <a:solidFill>
                          <a:srgbClr val="42773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de-DE" sz="23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 </a:t>
                      </a:r>
                      <a:r>
                        <a:rPr lang="pl-PL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de-DE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 </a:t>
                      </a:r>
                      <a:r>
                        <a:rPr lang="pl-PL" sz="23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de-DE" sz="23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pl-PL" sz="23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de-DE" sz="23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00 </a:t>
                      </a:r>
                      <a:r>
                        <a:rPr lang="de-DE" sz="2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kW</a:t>
                      </a: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Gaz ziemny </a:t>
                      </a:r>
                      <a:r>
                        <a:rPr lang="de-DE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pl-PL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de-DE" sz="23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ioga</a:t>
                      </a:r>
                      <a:r>
                        <a:rPr lang="pl-PL" sz="23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z/propan/wodór</a:t>
                      </a:r>
                      <a:endParaRPr lang="de-DE" sz="23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0048" marR="130048" marT="65024" marB="650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20" name="Picture 2" descr="M:\4_Marketing\Fotos\Produkte\2G_Module\Biogas freigestellt\agenitor406_fs_C-Serie_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0935" y="7597734"/>
            <a:ext cx="2867519" cy="191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M:\4_Marketing\Fotos\Produkte\2G_Module\Erdgas freigestellt\G-Box 20_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28" t="4308" r="11333" b="2788"/>
          <a:stretch/>
        </p:blipFill>
        <p:spPr bwMode="auto">
          <a:xfrm>
            <a:off x="263463" y="7642620"/>
            <a:ext cx="1937660" cy="186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M:\4_Marketing\Fotos\Produkte\2G_Module\Biogas freigestellt\190BG_fs_C-Serie_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72" t="6098" r="4997" b="4361"/>
          <a:stretch/>
        </p:blipFill>
        <p:spPr bwMode="auto">
          <a:xfrm>
            <a:off x="2508357" y="7728284"/>
            <a:ext cx="2487448" cy="17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8642" y="7973413"/>
            <a:ext cx="2262293" cy="1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5790" y="425121"/>
            <a:ext cx="12789009" cy="234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1691" y="661605"/>
            <a:ext cx="809027" cy="105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387"/>
          <p:cNvSpPr/>
          <p:nvPr/>
        </p:nvSpPr>
        <p:spPr>
          <a:xfrm>
            <a:off x="0" y="1000362"/>
            <a:ext cx="1435900" cy="71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8" tIns="50768" rIns="50768" bIns="50768">
            <a:spAutoFit/>
          </a:bodyPr>
          <a:lstStyle/>
          <a:p>
            <a:pPr>
              <a:defRPr sz="3000"/>
            </a:pPr>
            <a:r>
              <a:rPr lang="pl-PL" sz="2000" b="1" dirty="0" smtClean="0">
                <a:solidFill>
                  <a:schemeClr val="tx1"/>
                </a:solidFill>
              </a:rPr>
              <a:t>       3 </a:t>
            </a:r>
            <a:r>
              <a:rPr lang="pl-PL" sz="2000" b="1" dirty="0" err="1" smtClean="0">
                <a:solidFill>
                  <a:schemeClr val="tx1"/>
                </a:solidFill>
              </a:rPr>
              <a:t>kW</a:t>
            </a:r>
            <a:r>
              <a:rPr lang="pl-PL" sz="2000" b="1" dirty="0" smtClean="0">
                <a:solidFill>
                  <a:schemeClr val="tx1"/>
                </a:solidFill>
              </a:rPr>
              <a:t> </a:t>
            </a:r>
          </a:p>
          <a:p>
            <a:pPr>
              <a:defRPr sz="3000"/>
            </a:pPr>
            <a:r>
              <a:rPr lang="pl-PL" sz="2000" b="1" dirty="0" smtClean="0">
                <a:solidFill>
                  <a:schemeClr val="tx1"/>
                </a:solidFill>
              </a:rPr>
              <a:t>    5,5 </a:t>
            </a:r>
            <a:r>
              <a:rPr lang="pl-PL" sz="2000" b="1" dirty="0" err="1" smtClean="0">
                <a:solidFill>
                  <a:schemeClr val="tx1"/>
                </a:solidFill>
              </a:rPr>
              <a:t>kW</a:t>
            </a:r>
            <a:endParaRPr lang="pl-PL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Fotolia_67863627_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0159" y="0"/>
            <a:ext cx="13019315" cy="9734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pasted-ima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5" y="3536722"/>
            <a:ext cx="13004801" cy="623570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-5698" y="-25399"/>
            <a:ext cx="6882748" cy="9804400"/>
          </a:xfrm>
          <a:prstGeom prst="rect">
            <a:avLst/>
          </a:prstGeom>
          <a:solidFill>
            <a:srgbClr val="004D40">
              <a:alpha val="7000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768" tIns="50768" rIns="50768" bIns="50768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Frutiger Linotype Normal" charset="0"/>
              <a:ea typeface="Frutiger Linotype Normal" charset="0"/>
              <a:cs typeface="Frutiger Linotype Normal" charset="0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374378" y="217890"/>
            <a:ext cx="6502672" cy="6104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8" tIns="50768" rIns="50768" bIns="50768">
            <a:spAutoFit/>
          </a:bodyPr>
          <a:lstStyle/>
          <a:p>
            <a:pPr algn="l">
              <a:defRPr sz="3000"/>
            </a:pPr>
            <a:endParaRPr lang="de-DE" sz="16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defRPr sz="3000"/>
            </a:pPr>
            <a:r>
              <a:rPr lang="pl-PL" sz="3200" dirty="0" smtClean="0">
                <a:solidFill>
                  <a:schemeClr val="bg2">
                    <a:lumMod val="75000"/>
                  </a:schemeClr>
                </a:solidFill>
              </a:rPr>
              <a:t>DACHS jest przede wszystkim </a:t>
            </a:r>
            <a:endParaRPr lang="de-DE" sz="32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defRPr sz="3000"/>
            </a:pPr>
            <a:r>
              <a:rPr lang="pl-PL" sz="3200" dirty="0" smtClean="0">
                <a:solidFill>
                  <a:schemeClr val="bg2">
                    <a:lumMod val="75000"/>
                  </a:schemeClr>
                </a:solidFill>
              </a:rPr>
              <a:t>solidnym kotłem grzewczym,</a:t>
            </a:r>
          </a:p>
          <a:p>
            <a:pPr algn="l">
              <a:defRPr sz="3000"/>
            </a:pPr>
            <a:endParaRPr lang="pl-PL" sz="32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defRPr sz="3000"/>
            </a:pPr>
            <a:r>
              <a:rPr lang="pl-PL" sz="3200" dirty="0" smtClean="0">
                <a:solidFill>
                  <a:schemeClr val="bg1"/>
                </a:solidFill>
              </a:rPr>
              <a:t>który</a:t>
            </a:r>
            <a:r>
              <a:rPr lang="pl-PL" sz="3200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pl-PL" sz="3200" dirty="0" smtClean="0">
                <a:solidFill>
                  <a:schemeClr val="bg1"/>
                </a:solidFill>
              </a:rPr>
              <a:t>generuje „zielony”, </a:t>
            </a:r>
            <a:endParaRPr lang="de-DE" sz="3200" dirty="0" smtClean="0">
              <a:solidFill>
                <a:schemeClr val="bg1"/>
              </a:solidFill>
            </a:endParaRPr>
          </a:p>
          <a:p>
            <a:pPr algn="l">
              <a:defRPr sz="3000"/>
            </a:pPr>
            <a:r>
              <a:rPr lang="pl-PL" sz="3200" dirty="0" smtClean="0">
                <a:solidFill>
                  <a:schemeClr val="bg1"/>
                </a:solidFill>
              </a:rPr>
              <a:t>odpadowy prąd i ciepło  zawsze</a:t>
            </a:r>
          </a:p>
          <a:p>
            <a:pPr algn="l">
              <a:defRPr sz="3000"/>
            </a:pPr>
            <a:r>
              <a:rPr lang="pl-PL" sz="3200" dirty="0" smtClean="0">
                <a:solidFill>
                  <a:schemeClr val="bg1"/>
                </a:solidFill>
              </a:rPr>
              <a:t>jednocześnie, z tej samej dawki energii.</a:t>
            </a:r>
            <a:endParaRPr lang="pl-PL" sz="32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defRPr sz="3000"/>
            </a:pPr>
            <a:endParaRPr lang="pl-PL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endParaRPr dirty="0">
              <a:solidFill>
                <a:srgbClr val="FFFFFF"/>
              </a:solidFill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endParaRPr dirty="0">
              <a:solidFill>
                <a:srgbClr val="FFFFFF"/>
              </a:solidFill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endParaRPr dirty="0">
              <a:solidFill>
                <a:srgbClr val="FFFFFF"/>
              </a:solidFill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67130"/>
            <a:ext cx="6877050" cy="4806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hape 366"/>
          <p:cNvSpPr/>
          <p:nvPr/>
        </p:nvSpPr>
        <p:spPr>
          <a:xfrm>
            <a:off x="2902226" y="7050157"/>
            <a:ext cx="1842053" cy="148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5" tIns="50765" rIns="50765" bIns="50765" anchor="ctr">
            <a:spAutoFit/>
          </a:bodyPr>
          <a:lstStyle>
            <a:lvl1pPr>
              <a:defRPr sz="7500" b="1"/>
            </a:lvl1pPr>
          </a:lstStyle>
          <a:p>
            <a:r>
              <a:rPr lang="pl-PL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Magazyn energii chemicznej</a:t>
            </a:r>
          </a:p>
          <a:p>
            <a:r>
              <a:rPr lang="pl-PL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sprawności do 100%</a:t>
            </a:r>
            <a:endParaRPr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28_Kostensche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54670" y="1294292"/>
            <a:ext cx="9050130" cy="8208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7" y="1308234"/>
            <a:ext cx="13004800" cy="9512165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Shape 412"/>
          <p:cNvSpPr/>
          <p:nvPr/>
        </p:nvSpPr>
        <p:spPr>
          <a:xfrm>
            <a:off x="-5697" y="-25399"/>
            <a:ext cx="6958948" cy="9804400"/>
          </a:xfrm>
          <a:prstGeom prst="rect">
            <a:avLst/>
          </a:prstGeom>
          <a:solidFill>
            <a:srgbClr val="004D40">
              <a:alpha val="7000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768" tIns="50768" rIns="50768" bIns="50768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Frutiger Linotype Normal" charset="0"/>
              <a:ea typeface="Frutiger Linotype Normal" charset="0"/>
              <a:cs typeface="Frutiger Linotype Normal" charset="0"/>
            </a:endParaRPr>
          </a:p>
        </p:txBody>
      </p:sp>
      <p:sp>
        <p:nvSpPr>
          <p:cNvPr id="413" name="Shape 413"/>
          <p:cNvSpPr/>
          <p:nvPr/>
        </p:nvSpPr>
        <p:spPr>
          <a:xfrm>
            <a:off x="374366" y="217902"/>
            <a:ext cx="5912134" cy="6011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8" tIns="50768" rIns="50768" bIns="50768">
            <a:spAutoFit/>
          </a:bodyPr>
          <a:lstStyle/>
          <a:p>
            <a:pPr algn="l">
              <a:defRPr sz="3000"/>
            </a:pPr>
            <a:r>
              <a:rPr lang="pl-PL" sz="3200" dirty="0" smtClean="0">
                <a:solidFill>
                  <a:schemeClr val="bg2">
                    <a:lumMod val="75000"/>
                  </a:schemeClr>
                </a:solidFill>
              </a:rPr>
              <a:t>Dachs jest przede wszystkim solidnym kotłem grzewczym,</a:t>
            </a:r>
          </a:p>
          <a:p>
            <a:pPr algn="l">
              <a:defRPr sz="3000"/>
            </a:pPr>
            <a:endParaRPr lang="pl-PL" sz="32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defRPr sz="3000"/>
            </a:pPr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</a:rPr>
              <a:t>który  generuje „zielony”, </a:t>
            </a:r>
            <a:endParaRPr lang="de-DE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>
              <a:defRPr sz="3000"/>
            </a:pPr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</a:rPr>
              <a:t>odpadowy prąd i ciepło  </a:t>
            </a:r>
          </a:p>
          <a:p>
            <a:pPr algn="l">
              <a:defRPr sz="3000"/>
            </a:pPr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</a:rPr>
              <a:t>jednocześnie z tej samej dawki energii,</a:t>
            </a:r>
          </a:p>
          <a:p>
            <a:pPr algn="l">
              <a:defRPr sz="3000"/>
            </a:pPr>
            <a:endParaRPr lang="pl-PL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>
              <a:defRPr sz="3000"/>
            </a:pPr>
            <a:r>
              <a:rPr lang="pl-PL" sz="3200" dirty="0" smtClean="0">
                <a:solidFill>
                  <a:schemeClr val="bg1"/>
                </a:solidFill>
              </a:rPr>
              <a:t>który zmniejsza koszty zakupu energii i redukuje emisję</a:t>
            </a:r>
          </a:p>
          <a:p>
            <a:pPr algn="l">
              <a:defRPr sz="3000"/>
            </a:pPr>
            <a:endParaRPr lang="pl-PL" sz="32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defRPr sz="3000"/>
            </a:pPr>
            <a:endParaRPr lang="pl-PL" sz="32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A+++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7" y="6126663"/>
            <a:ext cx="5004910" cy="3626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p9249477f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1299" y="-2975"/>
            <a:ext cx="15008650" cy="9781978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hape 434"/>
          <p:cNvSpPr/>
          <p:nvPr/>
        </p:nvSpPr>
        <p:spPr>
          <a:xfrm>
            <a:off x="0" y="0"/>
            <a:ext cx="6987928" cy="9804400"/>
          </a:xfrm>
          <a:prstGeom prst="rect">
            <a:avLst/>
          </a:prstGeom>
          <a:solidFill>
            <a:srgbClr val="004D40">
              <a:alpha val="7000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768" tIns="50768" rIns="50768" bIns="50768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Frutiger Linotype Normal" charset="0"/>
              <a:ea typeface="Frutiger Linotype Normal" charset="0"/>
              <a:cs typeface="Frutiger Linotype Normal" charset="0"/>
            </a:endParaRPr>
          </a:p>
        </p:txBody>
      </p:sp>
      <p:sp>
        <p:nvSpPr>
          <p:cNvPr id="435" name="Shape 435"/>
          <p:cNvSpPr/>
          <p:nvPr/>
        </p:nvSpPr>
        <p:spPr>
          <a:xfrm>
            <a:off x="374378" y="217895"/>
            <a:ext cx="6607853" cy="807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8" tIns="50768" rIns="50768" bIns="50768">
            <a:spAutoFit/>
          </a:bodyPr>
          <a:lstStyle/>
          <a:p>
            <a:pPr algn="l">
              <a:defRPr sz="3000"/>
            </a:pPr>
            <a:r>
              <a:rPr lang="pl-PL" sz="3200" dirty="0" err="1" smtClean="0">
                <a:solidFill>
                  <a:schemeClr val="bg2">
                    <a:lumMod val="75000"/>
                  </a:schemeClr>
                </a:solidFill>
              </a:rPr>
              <a:t>Dachs</a:t>
            </a:r>
            <a:r>
              <a:rPr lang="pl-PL" sz="3200" dirty="0" smtClean="0">
                <a:solidFill>
                  <a:schemeClr val="bg2">
                    <a:lumMod val="75000"/>
                  </a:schemeClr>
                </a:solidFill>
              </a:rPr>
              <a:t> jest przede wszystkim solidnym kotłem grzewczym,</a:t>
            </a:r>
          </a:p>
          <a:p>
            <a:pPr algn="l">
              <a:defRPr sz="3000"/>
            </a:pPr>
            <a:endParaRPr lang="pl-PL" sz="20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defRPr sz="3000"/>
            </a:pPr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</a:rPr>
              <a:t>który  generuje „zielony”, </a:t>
            </a:r>
            <a:endParaRPr lang="de-DE" sz="32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>
              <a:defRPr sz="3000"/>
            </a:pPr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</a:rPr>
              <a:t>odpadowy prąd i ciepło  </a:t>
            </a:r>
          </a:p>
          <a:p>
            <a:pPr algn="l">
              <a:defRPr sz="3000"/>
            </a:pPr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</a:rPr>
              <a:t>jednocześnie,</a:t>
            </a:r>
            <a:endParaRPr lang="pl-PL" sz="20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defRPr sz="3000"/>
            </a:pPr>
            <a:endParaRPr lang="pl-PL" sz="20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defRPr sz="3000"/>
            </a:pPr>
            <a:r>
              <a:rPr lang="pl-PL" sz="3200" dirty="0" smtClean="0">
                <a:solidFill>
                  <a:schemeClr val="bg1">
                    <a:lumMod val="65000"/>
                  </a:schemeClr>
                </a:solidFill>
              </a:rPr>
              <a:t>który zmniejsza koszty zakupu energii i redukuje emisję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 lang="pl-PL" sz="2000" dirty="0" smtClean="0">
              <a:solidFill>
                <a:srgbClr val="FFFFFF"/>
              </a:solidFill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lang="pl-PL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 pozwala zgromadzić kapitał  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lang="pl-PL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potrzebny w przyszłości!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  <a:p>
            <a:pPr algn="l"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Bollo_ohne_Schrift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49" y="-2975"/>
            <a:ext cx="4133850" cy="20129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15"/>
          <p:cNvSpPr/>
          <p:nvPr/>
        </p:nvSpPr>
        <p:spPr>
          <a:xfrm rot="21300000">
            <a:off x="9531395" y="168076"/>
            <a:ext cx="3917832" cy="139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8" tIns="50768" rIns="50768" bIns="50768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</a:defRPr>
            </a:pPr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takie proste</a:t>
            </a:r>
            <a:r>
              <a:rPr lang="de-DE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Wytwarzam prąd, grzejąc!</a:t>
            </a:r>
            <a:endParaRPr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553199" y="8028053"/>
            <a:ext cx="1863962" cy="1725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452" extrusionOk="0">
                <a:moveTo>
                  <a:pt x="15129" y="0"/>
                </a:moveTo>
                <a:cubicBezTo>
                  <a:pt x="13215" y="10"/>
                  <a:pt x="12723" y="132"/>
                  <a:pt x="11089" y="1001"/>
                </a:cubicBezTo>
                <a:cubicBezTo>
                  <a:pt x="9915" y="1625"/>
                  <a:pt x="9874" y="1638"/>
                  <a:pt x="8665" y="1732"/>
                </a:cubicBezTo>
                <a:cubicBezTo>
                  <a:pt x="7058" y="1857"/>
                  <a:pt x="6133" y="2007"/>
                  <a:pt x="5657" y="2220"/>
                </a:cubicBezTo>
                <a:cubicBezTo>
                  <a:pt x="5316" y="2373"/>
                  <a:pt x="5271" y="2439"/>
                  <a:pt x="5271" y="2789"/>
                </a:cubicBezTo>
                <a:cubicBezTo>
                  <a:pt x="5271" y="3118"/>
                  <a:pt x="5221" y="3208"/>
                  <a:pt x="4981" y="3309"/>
                </a:cubicBezTo>
                <a:cubicBezTo>
                  <a:pt x="4631" y="3458"/>
                  <a:pt x="1827" y="3500"/>
                  <a:pt x="764" y="3373"/>
                </a:cubicBezTo>
                <a:cubicBezTo>
                  <a:pt x="299" y="3317"/>
                  <a:pt x="0" y="3322"/>
                  <a:pt x="0" y="3387"/>
                </a:cubicBezTo>
                <a:lnTo>
                  <a:pt x="0" y="3390"/>
                </a:lnTo>
                <a:cubicBezTo>
                  <a:pt x="7" y="3593"/>
                  <a:pt x="719" y="3665"/>
                  <a:pt x="2926" y="3687"/>
                </a:cubicBezTo>
                <a:cubicBezTo>
                  <a:pt x="4158" y="3700"/>
                  <a:pt x="5194" y="3739"/>
                  <a:pt x="5228" y="3776"/>
                </a:cubicBezTo>
                <a:cubicBezTo>
                  <a:pt x="5263" y="3813"/>
                  <a:pt x="5150" y="4065"/>
                  <a:pt x="4978" y="4334"/>
                </a:cubicBezTo>
                <a:cubicBezTo>
                  <a:pt x="4316" y="5367"/>
                  <a:pt x="4124" y="6713"/>
                  <a:pt x="4464" y="7958"/>
                </a:cubicBezTo>
                <a:cubicBezTo>
                  <a:pt x="4709" y="8855"/>
                  <a:pt x="5685" y="10353"/>
                  <a:pt x="7011" y="11871"/>
                </a:cubicBezTo>
                <a:lnTo>
                  <a:pt x="8128" y="13147"/>
                </a:lnTo>
                <a:lnTo>
                  <a:pt x="7913" y="13522"/>
                </a:lnTo>
                <a:cubicBezTo>
                  <a:pt x="7544" y="14164"/>
                  <a:pt x="7646" y="14665"/>
                  <a:pt x="8180" y="14816"/>
                </a:cubicBezTo>
                <a:cubicBezTo>
                  <a:pt x="8495" y="14904"/>
                  <a:pt x="8533" y="14968"/>
                  <a:pt x="9109" y="16336"/>
                </a:cubicBezTo>
                <a:cubicBezTo>
                  <a:pt x="9339" y="16881"/>
                  <a:pt x="9372" y="17090"/>
                  <a:pt x="9317" y="17591"/>
                </a:cubicBezTo>
                <a:cubicBezTo>
                  <a:pt x="9255" y="18160"/>
                  <a:pt x="9276" y="18227"/>
                  <a:pt x="9689" y="18877"/>
                </a:cubicBezTo>
                <a:cubicBezTo>
                  <a:pt x="10148" y="19599"/>
                  <a:pt x="10275" y="19698"/>
                  <a:pt x="10740" y="19698"/>
                </a:cubicBezTo>
                <a:cubicBezTo>
                  <a:pt x="11085" y="19698"/>
                  <a:pt x="11281" y="19882"/>
                  <a:pt x="11281" y="20210"/>
                </a:cubicBezTo>
                <a:cubicBezTo>
                  <a:pt x="11281" y="20574"/>
                  <a:pt x="11612" y="20827"/>
                  <a:pt x="12226" y="20931"/>
                </a:cubicBezTo>
                <a:cubicBezTo>
                  <a:pt x="12553" y="20987"/>
                  <a:pt x="12865" y="21122"/>
                  <a:pt x="12997" y="21264"/>
                </a:cubicBezTo>
                <a:cubicBezTo>
                  <a:pt x="13296" y="21584"/>
                  <a:pt x="13380" y="21465"/>
                  <a:pt x="13089" y="21133"/>
                </a:cubicBezTo>
                <a:lnTo>
                  <a:pt x="12862" y="20871"/>
                </a:lnTo>
                <a:lnTo>
                  <a:pt x="13152" y="20596"/>
                </a:lnTo>
                <a:cubicBezTo>
                  <a:pt x="13311" y="20445"/>
                  <a:pt x="13465" y="20319"/>
                  <a:pt x="13494" y="20316"/>
                </a:cubicBezTo>
                <a:cubicBezTo>
                  <a:pt x="13523" y="20313"/>
                  <a:pt x="13653" y="20251"/>
                  <a:pt x="13781" y="20175"/>
                </a:cubicBezTo>
                <a:cubicBezTo>
                  <a:pt x="13985" y="20053"/>
                  <a:pt x="14057" y="20078"/>
                  <a:pt x="14377" y="20380"/>
                </a:cubicBezTo>
                <a:cubicBezTo>
                  <a:pt x="14864" y="20839"/>
                  <a:pt x="14973" y="20621"/>
                  <a:pt x="14559" y="20016"/>
                </a:cubicBezTo>
                <a:cubicBezTo>
                  <a:pt x="14286" y="19618"/>
                  <a:pt x="14255" y="19515"/>
                  <a:pt x="14371" y="19365"/>
                </a:cubicBezTo>
                <a:cubicBezTo>
                  <a:pt x="14678" y="18969"/>
                  <a:pt x="14340" y="17888"/>
                  <a:pt x="13910" y="17888"/>
                </a:cubicBezTo>
                <a:cubicBezTo>
                  <a:pt x="13667" y="17888"/>
                  <a:pt x="13542" y="17681"/>
                  <a:pt x="13689" y="17524"/>
                </a:cubicBezTo>
                <a:cubicBezTo>
                  <a:pt x="13871" y="17328"/>
                  <a:pt x="13701" y="16734"/>
                  <a:pt x="13307" y="16191"/>
                </a:cubicBezTo>
                <a:cubicBezTo>
                  <a:pt x="12749" y="15423"/>
                  <a:pt x="12567" y="15286"/>
                  <a:pt x="12107" y="15286"/>
                </a:cubicBezTo>
                <a:cubicBezTo>
                  <a:pt x="11769" y="15286"/>
                  <a:pt x="11624" y="15209"/>
                  <a:pt x="11304" y="14862"/>
                </a:cubicBezTo>
                <a:cubicBezTo>
                  <a:pt x="11088" y="14628"/>
                  <a:pt x="10686" y="14299"/>
                  <a:pt x="10411" y="14130"/>
                </a:cubicBezTo>
                <a:cubicBezTo>
                  <a:pt x="9975" y="13861"/>
                  <a:pt x="9911" y="13774"/>
                  <a:pt x="9910" y="13451"/>
                </a:cubicBezTo>
                <a:cubicBezTo>
                  <a:pt x="9909" y="13247"/>
                  <a:pt x="9871" y="13022"/>
                  <a:pt x="9828" y="12949"/>
                </a:cubicBezTo>
                <a:cubicBezTo>
                  <a:pt x="9696" y="12728"/>
                  <a:pt x="9206" y="12653"/>
                  <a:pt x="8800" y="12797"/>
                </a:cubicBezTo>
                <a:lnTo>
                  <a:pt x="8414" y="12935"/>
                </a:lnTo>
                <a:lnTo>
                  <a:pt x="7344" y="11719"/>
                </a:lnTo>
                <a:cubicBezTo>
                  <a:pt x="6057" y="10257"/>
                  <a:pt x="5419" y="9344"/>
                  <a:pt x="5004" y="8375"/>
                </a:cubicBezTo>
                <a:cubicBezTo>
                  <a:pt x="4745" y="7768"/>
                  <a:pt x="4696" y="7503"/>
                  <a:pt x="4695" y="6745"/>
                </a:cubicBezTo>
                <a:cubicBezTo>
                  <a:pt x="4693" y="5912"/>
                  <a:pt x="4731" y="5750"/>
                  <a:pt x="5169" y="4709"/>
                </a:cubicBezTo>
                <a:lnTo>
                  <a:pt x="5644" y="3578"/>
                </a:lnTo>
                <a:lnTo>
                  <a:pt x="6118" y="3578"/>
                </a:lnTo>
                <a:lnTo>
                  <a:pt x="6589" y="3578"/>
                </a:lnTo>
                <a:lnTo>
                  <a:pt x="6645" y="4108"/>
                </a:lnTo>
                <a:cubicBezTo>
                  <a:pt x="6713" y="4743"/>
                  <a:pt x="6927" y="5025"/>
                  <a:pt x="7472" y="5200"/>
                </a:cubicBezTo>
                <a:cubicBezTo>
                  <a:pt x="8274" y="5458"/>
                  <a:pt x="8909" y="5272"/>
                  <a:pt x="9604" y="4575"/>
                </a:cubicBezTo>
                <a:cubicBezTo>
                  <a:pt x="10215" y="3961"/>
                  <a:pt x="10537" y="3868"/>
                  <a:pt x="12025" y="3864"/>
                </a:cubicBezTo>
                <a:cubicBezTo>
                  <a:pt x="13995" y="3859"/>
                  <a:pt x="14976" y="4172"/>
                  <a:pt x="15339" y="4925"/>
                </a:cubicBezTo>
                <a:cubicBezTo>
                  <a:pt x="15652" y="5572"/>
                  <a:pt x="16018" y="5818"/>
                  <a:pt x="16756" y="5876"/>
                </a:cubicBezTo>
                <a:cubicBezTo>
                  <a:pt x="17793" y="5956"/>
                  <a:pt x="18122" y="5839"/>
                  <a:pt x="18697" y="5186"/>
                </a:cubicBezTo>
                <a:lnTo>
                  <a:pt x="19204" y="4606"/>
                </a:lnTo>
                <a:lnTo>
                  <a:pt x="19883" y="4635"/>
                </a:lnTo>
                <a:cubicBezTo>
                  <a:pt x="21015" y="4680"/>
                  <a:pt x="21589" y="4375"/>
                  <a:pt x="21596" y="3730"/>
                </a:cubicBezTo>
                <a:cubicBezTo>
                  <a:pt x="21600" y="3343"/>
                  <a:pt x="21399" y="2833"/>
                  <a:pt x="20996" y="2203"/>
                </a:cubicBezTo>
                <a:cubicBezTo>
                  <a:pt x="19965" y="591"/>
                  <a:pt x="18350" y="-16"/>
                  <a:pt x="15129" y="0"/>
                </a:cubicBezTo>
                <a:close/>
                <a:moveTo>
                  <a:pt x="15386" y="329"/>
                </a:moveTo>
                <a:cubicBezTo>
                  <a:pt x="18376" y="346"/>
                  <a:pt x="20004" y="1068"/>
                  <a:pt x="20818" y="2740"/>
                </a:cubicBezTo>
                <a:cubicBezTo>
                  <a:pt x="21143" y="3406"/>
                  <a:pt x="21121" y="3821"/>
                  <a:pt x="20749" y="4119"/>
                </a:cubicBezTo>
                <a:cubicBezTo>
                  <a:pt x="20514" y="4307"/>
                  <a:pt x="20404" y="4321"/>
                  <a:pt x="19813" y="4225"/>
                </a:cubicBezTo>
                <a:cubicBezTo>
                  <a:pt x="18975" y="4089"/>
                  <a:pt x="18643" y="4203"/>
                  <a:pt x="18384" y="4720"/>
                </a:cubicBezTo>
                <a:cubicBezTo>
                  <a:pt x="18275" y="4937"/>
                  <a:pt x="18078" y="5192"/>
                  <a:pt x="17945" y="5285"/>
                </a:cubicBezTo>
                <a:cubicBezTo>
                  <a:pt x="17605" y="5525"/>
                  <a:pt x="16767" y="5600"/>
                  <a:pt x="16450" y="5419"/>
                </a:cubicBezTo>
                <a:cubicBezTo>
                  <a:pt x="16307" y="5338"/>
                  <a:pt x="16069" y="5080"/>
                  <a:pt x="15919" y="4843"/>
                </a:cubicBezTo>
                <a:cubicBezTo>
                  <a:pt x="15769" y="4606"/>
                  <a:pt x="15499" y="4311"/>
                  <a:pt x="15320" y="4189"/>
                </a:cubicBezTo>
                <a:cubicBezTo>
                  <a:pt x="14564" y="3676"/>
                  <a:pt x="12463" y="3350"/>
                  <a:pt x="11033" y="3525"/>
                </a:cubicBezTo>
                <a:cubicBezTo>
                  <a:pt x="10020" y="3649"/>
                  <a:pt x="9681" y="3790"/>
                  <a:pt x="9277" y="4256"/>
                </a:cubicBezTo>
                <a:cubicBezTo>
                  <a:pt x="8936" y="4651"/>
                  <a:pt x="8312" y="4992"/>
                  <a:pt x="7930" y="4992"/>
                </a:cubicBezTo>
                <a:cubicBezTo>
                  <a:pt x="7532" y="4992"/>
                  <a:pt x="7176" y="4578"/>
                  <a:pt x="7096" y="4020"/>
                </a:cubicBezTo>
                <a:cubicBezTo>
                  <a:pt x="7013" y="3436"/>
                  <a:pt x="6794" y="3182"/>
                  <a:pt x="6368" y="3182"/>
                </a:cubicBezTo>
                <a:cubicBezTo>
                  <a:pt x="6178" y="3182"/>
                  <a:pt x="5991" y="3128"/>
                  <a:pt x="5953" y="3062"/>
                </a:cubicBezTo>
                <a:cubicBezTo>
                  <a:pt x="5850" y="2883"/>
                  <a:pt x="6217" y="2503"/>
                  <a:pt x="6494" y="2503"/>
                </a:cubicBezTo>
                <a:cubicBezTo>
                  <a:pt x="6626" y="2503"/>
                  <a:pt x="6852" y="2453"/>
                  <a:pt x="6998" y="2393"/>
                </a:cubicBezTo>
                <a:cubicBezTo>
                  <a:pt x="7257" y="2287"/>
                  <a:pt x="8497" y="2100"/>
                  <a:pt x="9541" y="2005"/>
                </a:cubicBezTo>
                <a:cubicBezTo>
                  <a:pt x="10139" y="1950"/>
                  <a:pt x="10535" y="1789"/>
                  <a:pt x="11808" y="1096"/>
                </a:cubicBezTo>
                <a:cubicBezTo>
                  <a:pt x="13023" y="434"/>
                  <a:pt x="13566" y="319"/>
                  <a:pt x="15386" y="329"/>
                </a:cubicBezTo>
                <a:close/>
              </a:path>
            </a:pathLst>
          </a:custGeom>
          <a:ln w="25400">
            <a:solidFill>
              <a:srgbClr val="FFFFFF"/>
            </a:solidFill>
            <a:miter lim="400000"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3797" y="6150993"/>
            <a:ext cx="5750914" cy="360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5"/>
          <p:cNvGrpSpPr/>
          <p:nvPr/>
        </p:nvGrpSpPr>
        <p:grpSpPr>
          <a:xfrm>
            <a:off x="-11598" y="0"/>
            <a:ext cx="13134622" cy="9753600"/>
            <a:chOff x="0" y="0"/>
            <a:chExt cx="13134622" cy="9753600"/>
          </a:xfrm>
        </p:grpSpPr>
        <p:pic>
          <p:nvPicPr>
            <p:cNvPr id="7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2309"/>
            <a:stretch/>
          </p:blipFill>
          <p:spPr>
            <a:xfrm>
              <a:off x="0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2309"/>
            <a:stretch/>
          </p:blipFill>
          <p:spPr>
            <a:xfrm>
              <a:off x="4279617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2309"/>
            <a:stretch/>
          </p:blipFill>
          <p:spPr>
            <a:xfrm>
              <a:off x="8232985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0240" y="0"/>
            <a:ext cx="11704320" cy="1259268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Zastosowanie własnej </a:t>
            </a:r>
            <a:r>
              <a:rPr lang="pl-PL" sz="3200" dirty="0" smtClean="0">
                <a:solidFill>
                  <a:schemeClr val="bg1"/>
                </a:solidFill>
              </a:rPr>
              <a:t>elektrociepłowni</a:t>
            </a:r>
            <a:endParaRPr lang="pl-PL" sz="4800" dirty="0">
              <a:solidFill>
                <a:schemeClr val="bg1"/>
              </a:solidFill>
            </a:endParaRP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388" y="1259268"/>
            <a:ext cx="13161412" cy="652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" y="7977352"/>
            <a:ext cx="12801600" cy="177624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000" b="1" dirty="0" smtClean="0">
                <a:solidFill>
                  <a:schemeClr val="bg1"/>
                </a:solidFill>
                <a:latin typeface="+mj-lt"/>
              </a:rPr>
              <a:t>      Ciepłownie miejskie i osiedlowe, </a:t>
            </a:r>
            <a:r>
              <a:rPr lang="pl-PL" sz="2000" dirty="0" err="1" smtClean="0">
                <a:solidFill>
                  <a:schemeClr val="bg1"/>
                </a:solidFill>
                <a:latin typeface="+mj-lt"/>
              </a:rPr>
              <a:t>biogazownie</a:t>
            </a:r>
            <a:r>
              <a:rPr lang="pl-PL" sz="2000" dirty="0" smtClean="0">
                <a:solidFill>
                  <a:schemeClr val="bg1"/>
                </a:solidFill>
                <a:latin typeface="+mj-lt"/>
              </a:rPr>
              <a:t> i oczyszczalnie ścieków, miejsca składowania odpadów komunalnych, szpitale, hospicja, </a:t>
            </a:r>
            <a:r>
              <a:rPr lang="pl-PL" sz="2000" dirty="0" err="1" smtClean="0">
                <a:solidFill>
                  <a:schemeClr val="bg1"/>
                </a:solidFill>
                <a:latin typeface="+mj-lt"/>
              </a:rPr>
              <a:t>DPS-y</a:t>
            </a:r>
            <a:r>
              <a:rPr lang="pl-PL" sz="2000" dirty="0" smtClean="0">
                <a:solidFill>
                  <a:schemeClr val="bg1"/>
                </a:solidFill>
                <a:latin typeface="+mj-lt"/>
              </a:rPr>
              <a:t> i sanatoria, szkoły, ośrodki sportu i rekreacji, kompleksy basenowe, obiekty sakralne, biurowce, centra handlowe, hotele, kwatery pracownicze, pensjonaty, osiedla mieszkaniowe, szklarnie, suszarnie, piekarnie, masarnie, salony i myjnie samochodowe, wspólnoty                       i spółdzielnie mieszkaniowe i wiele innych: Wszędzie tam, gdzie zużywa się prąd i ciepło.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137384" y="4780503"/>
            <a:ext cx="2728848" cy="1241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3" tIns="45690" rIns="91383" bIns="45690" anchor="ctr"/>
          <a:lstStyle>
            <a:lvl1pPr>
              <a:defRPr sz="2400">
                <a:solidFill>
                  <a:schemeClr val="accent1"/>
                </a:solidFill>
                <a:latin typeface="Frutiger Linotype" pitchFamily="34" charset="0"/>
              </a:defRPr>
            </a:lvl1pPr>
            <a:lvl2pPr marL="742950" indent="-285750">
              <a:defRPr sz="2400">
                <a:solidFill>
                  <a:schemeClr val="accent1"/>
                </a:solidFill>
                <a:latin typeface="Frutiger Linotype" pitchFamily="34" charset="0"/>
              </a:defRPr>
            </a:lvl2pPr>
            <a:lvl3pPr marL="11430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3pPr>
            <a:lvl4pPr marL="16002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4pPr>
            <a:lvl5pPr marL="20574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9pPr>
          </a:lstStyle>
          <a:p>
            <a:endParaRPr lang="de-DE" altLang="de-DE">
              <a:solidFill>
                <a:srgbClr val="0365C0"/>
              </a:solidFill>
            </a:endParaRPr>
          </a:p>
        </p:txBody>
      </p:sp>
      <p:grpSp>
        <p:nvGrpSpPr>
          <p:cNvPr id="2" name="Gruppieren 13"/>
          <p:cNvGrpSpPr/>
          <p:nvPr/>
        </p:nvGrpSpPr>
        <p:grpSpPr>
          <a:xfrm>
            <a:off x="2" y="0"/>
            <a:ext cx="13134622" cy="9753600"/>
            <a:chOff x="0" y="0"/>
            <a:chExt cx="13134622" cy="9753600"/>
          </a:xfrm>
        </p:grpSpPr>
        <p:pic>
          <p:nvPicPr>
            <p:cNvPr id="15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2309"/>
            <a:stretch/>
          </p:blipFill>
          <p:spPr>
            <a:xfrm>
              <a:off x="0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2309"/>
            <a:stretch/>
          </p:blipFill>
          <p:spPr>
            <a:xfrm>
              <a:off x="4279617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2309"/>
            <a:stretch/>
          </p:blipFill>
          <p:spPr>
            <a:xfrm>
              <a:off x="8232985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-1187" y="2182595"/>
            <a:ext cx="13005990" cy="5417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3" tIns="45690" rIns="91383" bIns="45690" anchor="ctr"/>
          <a:lstStyle>
            <a:lvl1pPr>
              <a:defRPr sz="2400">
                <a:solidFill>
                  <a:schemeClr val="accent1"/>
                </a:solidFill>
                <a:latin typeface="Frutiger Linotype" pitchFamily="34" charset="0"/>
              </a:defRPr>
            </a:lvl1pPr>
            <a:lvl2pPr marL="742950" indent="-285750">
              <a:defRPr sz="2400">
                <a:solidFill>
                  <a:schemeClr val="accent1"/>
                </a:solidFill>
                <a:latin typeface="Frutiger Linotype" pitchFamily="34" charset="0"/>
              </a:defRPr>
            </a:lvl2pPr>
            <a:lvl3pPr marL="11430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3pPr>
            <a:lvl4pPr marL="16002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4pPr>
            <a:lvl5pPr marL="20574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9pPr>
          </a:lstStyle>
          <a:p>
            <a:endParaRPr lang="de-DE" altLang="de-DE">
              <a:solidFill>
                <a:srgbClr val="0365C0"/>
              </a:solidFill>
            </a:endParaRPr>
          </a:p>
        </p:txBody>
      </p:sp>
      <p:sp>
        <p:nvSpPr>
          <p:cNvPr id="21" name="Shape 304"/>
          <p:cNvSpPr/>
          <p:nvPr/>
        </p:nvSpPr>
        <p:spPr>
          <a:xfrm>
            <a:off x="0" y="475861"/>
            <a:ext cx="13004800" cy="1087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65" tIns="50765" rIns="50765" bIns="50765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pl-PL" sz="3200" b="1" dirty="0" smtClean="0">
                <a:solidFill>
                  <a:srgbClr val="FFFFFF"/>
                </a:solidFill>
              </a:rPr>
              <a:t>DACHS może  być zainstalowany w każdym obiekcie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lang="pl-PL" sz="3200" b="1" dirty="0" smtClean="0">
                <a:solidFill>
                  <a:srgbClr val="FFFFFF"/>
                </a:solidFill>
              </a:rPr>
              <a:t>zużywającym więcej niż 50 </a:t>
            </a:r>
            <a:r>
              <a:rPr lang="pl-PL" sz="3200" b="1" dirty="0" err="1" smtClean="0">
                <a:solidFill>
                  <a:srgbClr val="FFFFFF"/>
                </a:solidFill>
              </a:rPr>
              <a:t>MWh</a:t>
            </a:r>
            <a:r>
              <a:rPr lang="pl-PL" sz="3200" b="1" dirty="0" smtClean="0">
                <a:solidFill>
                  <a:srgbClr val="FFFFFF"/>
                </a:solidFill>
              </a:rPr>
              <a:t> ciepła rocznie.</a:t>
            </a:r>
          </a:p>
        </p:txBody>
      </p:sp>
      <p:pic>
        <p:nvPicPr>
          <p:cNvPr id="19" name="Picture 2" descr="N:\HKA\Vertrieb_allgemein\Marketing\Grafik_Foto\Infografiken Poster\Haus im Schnitt\NEU\rgb\Haus-10-Ein-MehrfamilienhausRG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758" b="6265"/>
          <a:stretch/>
        </p:blipFill>
        <p:spPr bwMode="auto">
          <a:xfrm>
            <a:off x="0" y="2182595"/>
            <a:ext cx="13004800" cy="541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hape 304"/>
          <p:cNvSpPr/>
          <p:nvPr/>
        </p:nvSpPr>
        <p:spPr>
          <a:xfrm>
            <a:off x="1104900" y="8156501"/>
            <a:ext cx="12116234" cy="594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65" tIns="50765" rIns="50765" bIns="50765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lang="pl-PL" sz="3200" b="1" dirty="0" smtClean="0">
                <a:solidFill>
                  <a:srgbClr val="FFFFFF"/>
                </a:solidFill>
                <a:latin typeface="+mj-lt"/>
              </a:rPr>
              <a:t>Serwisy </a:t>
            </a:r>
            <a:r>
              <a:rPr lang="pl-PL" sz="3200" b="1" dirty="0" smtClean="0">
                <a:solidFill>
                  <a:srgbClr val="FFFFFF"/>
                </a:solidFill>
                <a:latin typeface="+mj-lt"/>
              </a:rPr>
              <a:t>nawet co dwa lata.</a:t>
            </a:r>
            <a:endParaRPr sz="3200" b="1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01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4" descr="C:\Users\tate\Desktop\hausgeldschweinsenerte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89" r="2791"/>
          <a:stretch/>
        </p:blipFill>
        <p:spPr bwMode="auto">
          <a:xfrm>
            <a:off x="1" y="-72009"/>
            <a:ext cx="13004800" cy="98256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168"/>
          <p:cNvSpPr/>
          <p:nvPr/>
        </p:nvSpPr>
        <p:spPr>
          <a:xfrm>
            <a:off x="741760" y="658920"/>
            <a:ext cx="11888676" cy="656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 algn="l"/>
            <a:endParaRPr lang="de-DE" b="1" u="sng" dirty="0"/>
          </a:p>
        </p:txBody>
      </p:sp>
      <p:sp>
        <p:nvSpPr>
          <p:cNvPr id="5" name="Shape 168"/>
          <p:cNvSpPr/>
          <p:nvPr/>
        </p:nvSpPr>
        <p:spPr>
          <a:xfrm>
            <a:off x="438150" y="1"/>
            <a:ext cx="12192286" cy="9605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7" tIns="50797" rIns="50797" bIns="50797">
            <a:spAutoFit/>
          </a:bodyPr>
          <a:lstStyle/>
          <a:p>
            <a:pPr algn="l" hangingPunct="1">
              <a:lnSpc>
                <a:spcPct val="130000"/>
              </a:lnSpc>
            </a:pPr>
            <a:endParaRPr lang="pl-PL" altLang="de-DE" sz="7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Univers 75 Black" pitchFamily="34" charset="0"/>
            </a:endParaRPr>
          </a:p>
          <a:p>
            <a:pPr hangingPunct="1">
              <a:lnSpc>
                <a:spcPct val="130000"/>
              </a:lnSpc>
            </a:pPr>
            <a:r>
              <a:rPr lang="pl-PL" sz="4800" b="1" u="sng" dirty="0" smtClean="0"/>
              <a:t>Kogeneracja, jak to działa? </a:t>
            </a:r>
          </a:p>
          <a:p>
            <a:pPr algn="l" hangingPunct="1">
              <a:lnSpc>
                <a:spcPct val="130000"/>
              </a:lnSpc>
            </a:pPr>
            <a:r>
              <a:rPr lang="pl-PL" sz="4800" b="1" u="sng" dirty="0" smtClean="0"/>
              <a:t> </a:t>
            </a:r>
            <a:r>
              <a:rPr lang="pl-PL" sz="4800" b="1" dirty="0" smtClean="0"/>
              <a:t>            </a:t>
            </a:r>
            <a:r>
              <a:rPr lang="pl-PL" sz="4400" b="1" u="sng" dirty="0" smtClean="0"/>
              <a:t>to bardzo proste</a:t>
            </a:r>
            <a:r>
              <a:rPr lang="de-DE" sz="4400" b="1" u="sng" dirty="0" smtClean="0"/>
              <a:t>:</a:t>
            </a:r>
            <a:endParaRPr lang="de-DE" sz="4800" b="1" u="sng" dirty="0" smtClean="0"/>
          </a:p>
          <a:p>
            <a:pPr hangingPunct="1">
              <a:lnSpc>
                <a:spcPct val="130000"/>
              </a:lnSpc>
            </a:pPr>
            <a:r>
              <a:rPr lang="pl-PL" altLang="de-DE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Kogenerator</a:t>
            </a:r>
            <a:r>
              <a:rPr lang="pl-PL" altLang="de-DE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 </a:t>
            </a:r>
            <a:r>
              <a:rPr lang="de-DE" altLang="de-DE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oprócz</a:t>
            </a:r>
            <a:r>
              <a:rPr lang="de-DE" altLang="de-DE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 </a:t>
            </a:r>
            <a:r>
              <a:rPr lang="de-DE" altLang="de-DE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ciepła</a:t>
            </a:r>
            <a:r>
              <a:rPr lang="de-DE" altLang="de-DE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 </a:t>
            </a:r>
            <a:r>
              <a:rPr lang="pl-PL" altLang="de-DE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wytwarza</a:t>
            </a:r>
            <a:r>
              <a:rPr lang="de-DE" altLang="de-DE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 </a:t>
            </a:r>
            <a:r>
              <a:rPr lang="de-DE" altLang="de-DE" sz="5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również</a:t>
            </a:r>
            <a:r>
              <a:rPr lang="de-DE" altLang="de-DE" sz="5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 </a:t>
            </a:r>
            <a:r>
              <a:rPr lang="de-DE" altLang="de-DE" sz="5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prąd</a:t>
            </a:r>
            <a:r>
              <a:rPr lang="de-DE" altLang="de-DE" sz="5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!</a:t>
            </a:r>
            <a:endParaRPr lang="de-DE" altLang="de-DE" sz="5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Univers 75 Black" pitchFamily="34" charset="0"/>
            </a:endParaRPr>
          </a:p>
          <a:p>
            <a:pPr algn="l" hangingPunct="1">
              <a:lnSpc>
                <a:spcPct val="130000"/>
              </a:lnSpc>
            </a:pPr>
            <a:r>
              <a:rPr lang="pl-PL" altLang="de-DE" sz="4800" b="1" dirty="0" smtClean="0">
                <a:sym typeface="Univers 75 Black" pitchFamily="34" charset="0"/>
              </a:rPr>
              <a:t>Z tańszego niż prąd </a:t>
            </a:r>
            <a:r>
              <a:rPr lang="pl-PL" altLang="de-DE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gazu</a:t>
            </a:r>
            <a:r>
              <a:rPr lang="pl-PL" altLang="de-DE" sz="4800" b="1" dirty="0" smtClean="0">
                <a:sym typeface="Univers 75 Black" pitchFamily="34" charset="0"/>
              </a:rPr>
              <a:t> (za 1 </a:t>
            </a:r>
            <a:r>
              <a:rPr lang="pl-PL" altLang="de-DE" sz="4800" b="1" dirty="0" err="1" smtClean="0">
                <a:sym typeface="Univers 75 Black" pitchFamily="34" charset="0"/>
              </a:rPr>
              <a:t>kWh</a:t>
            </a:r>
            <a:r>
              <a:rPr lang="pl-PL" altLang="de-DE" sz="4800" b="1" dirty="0" smtClean="0">
                <a:sym typeface="Univers 75 Black" pitchFamily="34" charset="0"/>
              </a:rPr>
              <a:t>) </a:t>
            </a:r>
            <a:r>
              <a:rPr lang="de-DE" altLang="de-DE" sz="4800" b="1" dirty="0" err="1" smtClean="0">
                <a:sym typeface="Univers 75 Black" pitchFamily="34" charset="0"/>
              </a:rPr>
              <a:t>ogrzewając</a:t>
            </a:r>
            <a:r>
              <a:rPr lang="de-DE" altLang="de-DE" sz="4800" b="1" dirty="0" smtClean="0">
                <a:sym typeface="Univers 75 Black" pitchFamily="34" charset="0"/>
              </a:rPr>
              <a:t> </a:t>
            </a:r>
            <a:r>
              <a:rPr lang="pl-PL" altLang="de-DE" sz="4400" b="1" dirty="0" smtClean="0">
                <a:sym typeface="Univers 75 Black" pitchFamily="34" charset="0"/>
              </a:rPr>
              <a:t>wytwarzamy własny </a:t>
            </a:r>
            <a:r>
              <a:rPr lang="de-DE" altLang="de-DE" sz="4400" b="1" dirty="0" err="1" smtClean="0">
                <a:sym typeface="Univers 75 Black" pitchFamily="34" charset="0"/>
              </a:rPr>
              <a:t>drogi</a:t>
            </a:r>
            <a:r>
              <a:rPr lang="de-DE" altLang="de-DE" sz="4400" b="1" dirty="0" smtClean="0">
                <a:sym typeface="Univers 75 Black" pitchFamily="34" charset="0"/>
              </a:rPr>
              <a:t> </a:t>
            </a:r>
            <a:r>
              <a:rPr lang="pl-PL" altLang="de-DE" sz="4400" b="1" dirty="0" smtClean="0">
                <a:sym typeface="Univers 75 Black" pitchFamily="34" charset="0"/>
              </a:rPr>
              <a:t>prąd.</a:t>
            </a:r>
            <a:endParaRPr lang="de-DE" altLang="de-DE" sz="4400" b="1" dirty="0" smtClean="0">
              <a:sym typeface="Univers 75 Black" pitchFamily="34" charset="0"/>
            </a:endParaRPr>
          </a:p>
          <a:p>
            <a:pPr algn="l" hangingPunct="1">
              <a:lnSpc>
                <a:spcPct val="130000"/>
              </a:lnSpc>
            </a:pPr>
            <a:r>
              <a:rPr lang="pl-PL" altLang="de-DE" b="1" dirty="0" smtClean="0">
                <a:sym typeface="Univers 75 Black" pitchFamily="34" charset="0"/>
              </a:rPr>
              <a:t>„</a:t>
            </a:r>
            <a:r>
              <a:rPr lang="de-DE" altLang="de-DE" b="1" dirty="0" err="1" smtClean="0">
                <a:sym typeface="Univers 75 Black" pitchFamily="34" charset="0"/>
              </a:rPr>
              <a:t>Prawie</a:t>
            </a:r>
            <a:r>
              <a:rPr lang="de-DE" altLang="de-DE" b="1" dirty="0" smtClean="0">
                <a:sym typeface="Univers 75 Black" pitchFamily="34" charset="0"/>
              </a:rPr>
              <a:t> z</a:t>
            </a:r>
            <a:r>
              <a:rPr lang="pl-PL" altLang="de-DE" b="1" dirty="0" smtClean="0">
                <a:sym typeface="Univers 75 Black" pitchFamily="34" charset="0"/>
              </a:rPr>
              <a:t>a darmo” </a:t>
            </a:r>
            <a:r>
              <a:rPr lang="de-DE" altLang="de-DE" b="1" dirty="0" smtClean="0">
                <a:sym typeface="Univers 75 Black" pitchFamily="34" charset="0"/>
              </a:rPr>
              <a:t>z </a:t>
            </a:r>
            <a:r>
              <a:rPr lang="de-DE" altLang="de-DE" b="1" dirty="0" err="1" smtClean="0">
                <a:sym typeface="Univers 75 Black" pitchFamily="34" charset="0"/>
              </a:rPr>
              <a:t>urządzenia</a:t>
            </a:r>
            <a:r>
              <a:rPr lang="de-DE" altLang="de-DE" b="1" dirty="0" smtClean="0">
                <a:sym typeface="Univers 75 Black" pitchFamily="34" charset="0"/>
              </a:rPr>
              <a:t> </a:t>
            </a:r>
            <a:r>
              <a:rPr lang="de-DE" altLang="de-DE" b="1" dirty="0" err="1" smtClean="0">
                <a:sym typeface="Univers 75 Black" pitchFamily="34" charset="0"/>
              </a:rPr>
              <a:t>otrzymujemy</a:t>
            </a:r>
            <a:r>
              <a:rPr lang="pl-PL" altLang="de-DE" b="1" dirty="0" smtClean="0">
                <a:sym typeface="Univers 75 Black" pitchFamily="34" charset="0"/>
              </a:rPr>
              <a:t> cenny prąd</a:t>
            </a:r>
            <a:r>
              <a:rPr lang="de-DE" altLang="de-DE" b="1" dirty="0" smtClean="0">
                <a:sym typeface="Univers 75 Black" pitchFamily="34" charset="0"/>
              </a:rPr>
              <a:t> </a:t>
            </a:r>
            <a:r>
              <a:rPr lang="de-DE" altLang="de-DE" b="1" dirty="0" err="1" smtClean="0">
                <a:sym typeface="Univers 75 Black" pitchFamily="34" charset="0"/>
              </a:rPr>
              <a:t>jako</a:t>
            </a:r>
            <a:r>
              <a:rPr lang="de-DE" altLang="de-DE" b="1" dirty="0" smtClean="0">
                <a:sym typeface="Univers 75 Black" pitchFamily="34" charset="0"/>
              </a:rPr>
              <a:t> </a:t>
            </a:r>
            <a:r>
              <a:rPr lang="de-DE" altLang="de-DE" b="1" dirty="0" err="1" smtClean="0">
                <a:sym typeface="Univers 75 Black" pitchFamily="34" charset="0"/>
              </a:rPr>
              <a:t>odpad</a:t>
            </a:r>
            <a:r>
              <a:rPr lang="de-DE" altLang="de-DE" b="1" dirty="0" smtClean="0">
                <a:sym typeface="Univers 75 Black" pitchFamily="34" charset="0"/>
              </a:rPr>
              <a:t>, </a:t>
            </a:r>
            <a:r>
              <a:rPr lang="pl-PL" altLang="de-DE" sz="2800" b="1" dirty="0" smtClean="0">
                <a:sym typeface="Univers 75 Black" pitchFamily="34" charset="0"/>
              </a:rPr>
              <a:t>albo na odwrót…</a:t>
            </a:r>
            <a:r>
              <a:rPr lang="de-DE" altLang="de-DE" sz="2800" b="1" dirty="0" smtClean="0">
                <a:sym typeface="Univers 75 Black" pitchFamily="34" charset="0"/>
              </a:rPr>
              <a:t> </a:t>
            </a:r>
            <a:r>
              <a:rPr lang="pl-PL" altLang="de-DE" sz="2800" b="1" dirty="0" smtClean="0">
                <a:sym typeface="Univers 75 Black" pitchFamily="34" charset="0"/>
              </a:rPr>
              <a:t>ciepło odpad</a:t>
            </a:r>
            <a:r>
              <a:rPr lang="de-DE" altLang="de-DE" sz="2800" b="1" dirty="0" err="1" smtClean="0">
                <a:sym typeface="Univers 75 Black" pitchFamily="34" charset="0"/>
              </a:rPr>
              <a:t>owe</a:t>
            </a:r>
            <a:r>
              <a:rPr lang="pl-PL" altLang="de-DE" sz="2800" b="1" dirty="0" smtClean="0">
                <a:sym typeface="Univers 75 Black" pitchFamily="34" charset="0"/>
              </a:rPr>
              <a:t> </a:t>
            </a:r>
            <a:r>
              <a:rPr lang="de-DE" altLang="de-DE" sz="2800" b="1" dirty="0" smtClean="0">
                <a:sym typeface="Univers 75 Black" pitchFamily="34" charset="0"/>
              </a:rPr>
              <a:t>z </a:t>
            </a:r>
            <a:r>
              <a:rPr lang="de-DE" altLang="de-DE" sz="2800" b="1" dirty="0" err="1" smtClean="0">
                <a:sym typeface="Univers 75 Black" pitchFamily="34" charset="0"/>
              </a:rPr>
              <a:t>wytwarzania</a:t>
            </a:r>
            <a:r>
              <a:rPr lang="de-DE" altLang="de-DE" sz="2800" b="1" dirty="0" smtClean="0">
                <a:sym typeface="Univers 75 Black" pitchFamily="34" charset="0"/>
              </a:rPr>
              <a:t> </a:t>
            </a:r>
            <a:r>
              <a:rPr lang="de-DE" altLang="de-DE" sz="2800" b="1" dirty="0" err="1" smtClean="0">
                <a:sym typeface="Univers 75 Black" pitchFamily="34" charset="0"/>
              </a:rPr>
              <a:t>własnego</a:t>
            </a:r>
            <a:r>
              <a:rPr lang="de-DE" altLang="de-DE" sz="2800" b="1" dirty="0" smtClean="0">
                <a:sym typeface="Univers 75 Black" pitchFamily="34" charset="0"/>
              </a:rPr>
              <a:t> </a:t>
            </a:r>
            <a:r>
              <a:rPr lang="de-DE" altLang="de-DE" sz="2800" b="1" dirty="0" err="1" smtClean="0">
                <a:sym typeface="Univers 75 Black" pitchFamily="34" charset="0"/>
              </a:rPr>
              <a:t>prądu</a:t>
            </a:r>
            <a:r>
              <a:rPr lang="de-DE" altLang="de-DE" sz="2800" b="1" dirty="0" smtClean="0">
                <a:sym typeface="Univers 75 Black" pitchFamily="34" charset="0"/>
              </a:rPr>
              <a:t>…</a:t>
            </a:r>
            <a:endParaRPr lang="de-DE" altLang="de-DE" sz="3200" b="1" dirty="0" smtClean="0">
              <a:sym typeface="Univers 75 Black" pitchFamily="34" charset="0"/>
            </a:endParaRPr>
          </a:p>
          <a:p>
            <a:pPr algn="l" hangingPunct="1">
              <a:lnSpc>
                <a:spcPct val="130000"/>
              </a:lnSpc>
            </a:pPr>
            <a:r>
              <a:rPr lang="de-DE" altLang="de-DE" sz="2800" b="1" dirty="0" smtClean="0">
                <a:sym typeface="Univers 75 Black" pitchFamily="34" charset="0"/>
              </a:rPr>
              <a:t> 				</a:t>
            </a:r>
            <a:r>
              <a:rPr lang="de-DE" altLang="de-DE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Univers 75 Black" pitchFamily="34" charset="0"/>
              </a:rPr>
              <a:t>energię</a:t>
            </a:r>
            <a:r>
              <a:rPr lang="de-DE" altLang="de-DE" sz="2800" b="1" dirty="0" smtClean="0">
                <a:sym typeface="Univers 75 Black" pitchFamily="34" charset="0"/>
              </a:rPr>
              <a:t> </a:t>
            </a:r>
            <a:r>
              <a:rPr lang="de-DE" altLang="de-DE" sz="2800" b="1" dirty="0" err="1" smtClean="0">
                <a:sym typeface="Univers 75 Black" pitchFamily="34" charset="0"/>
              </a:rPr>
              <a:t>gazu</a:t>
            </a:r>
            <a:r>
              <a:rPr lang="de-DE" altLang="de-DE" sz="2800" b="1" dirty="0" smtClean="0">
                <a:sym typeface="Univers 75 Black" pitchFamily="34" charset="0"/>
              </a:rPr>
              <a:t> </a:t>
            </a:r>
            <a:r>
              <a:rPr lang="de-DE" altLang="de-DE" sz="2800" b="1" dirty="0" err="1" smtClean="0">
                <a:sym typeface="Univers 75 Black" pitchFamily="34" charset="0"/>
              </a:rPr>
              <a:t>wykorzystujemy</a:t>
            </a:r>
            <a:r>
              <a:rPr lang="de-DE" altLang="de-DE" sz="2800" b="1" dirty="0" smtClean="0">
                <a:sym typeface="Univers 75 Black" pitchFamily="34" charset="0"/>
              </a:rPr>
              <a:t> </a:t>
            </a:r>
            <a:r>
              <a:rPr lang="de-DE" altLang="de-DE" sz="2800" b="1" dirty="0" err="1" smtClean="0">
                <a:sym typeface="Univers 75 Black" pitchFamily="34" charset="0"/>
              </a:rPr>
              <a:t>dwa</a:t>
            </a:r>
            <a:r>
              <a:rPr lang="de-DE" altLang="de-DE" sz="2800" b="1" dirty="0" smtClean="0">
                <a:sym typeface="Univers 75 Black" pitchFamily="34" charset="0"/>
              </a:rPr>
              <a:t> </a:t>
            </a:r>
            <a:r>
              <a:rPr lang="de-DE" altLang="de-DE" sz="2800" b="1" dirty="0" err="1" smtClean="0">
                <a:sym typeface="Univers 75 Black" pitchFamily="34" charset="0"/>
              </a:rPr>
              <a:t>razy</a:t>
            </a:r>
            <a:r>
              <a:rPr lang="de-DE" altLang="de-DE" sz="2800" b="1" dirty="0" smtClean="0">
                <a:sym typeface="Univers 75 Black" pitchFamily="34" charset="0"/>
              </a:rPr>
              <a:t> </a:t>
            </a:r>
            <a:r>
              <a:rPr lang="pl-PL" altLang="de-DE" sz="2800" dirty="0" smtClean="0">
                <a:sym typeface="Univers 75 Black" pitchFamily="34" charset="0"/>
              </a:rPr>
              <a:t>* pod warunkiem mądrego doboru </a:t>
            </a:r>
            <a:r>
              <a:rPr lang="pl-PL" altLang="de-DE" sz="2800" dirty="0" smtClean="0">
                <a:sym typeface="Univers 75 Black" pitchFamily="34" charset="0"/>
              </a:rPr>
              <a:t>instalacji.</a:t>
            </a:r>
            <a:endParaRPr lang="pl-PL" altLang="de-DE" sz="2800" dirty="0" smtClean="0">
              <a:sym typeface="Univers 75 Black" pitchFamily="34" charset="0"/>
            </a:endParaRPr>
          </a:p>
        </p:txBody>
      </p:sp>
      <p:sp>
        <p:nvSpPr>
          <p:cNvPr id="6" name="Strzałka w prawo 5"/>
          <p:cNvSpPr/>
          <p:nvPr/>
        </p:nvSpPr>
        <p:spPr>
          <a:xfrm>
            <a:off x="438150" y="1315504"/>
            <a:ext cx="1866900" cy="937458"/>
          </a:xfrm>
          <a:prstGeom prst="rightArrow">
            <a:avLst/>
          </a:prstGeom>
          <a:solidFill>
            <a:srgbClr val="0E9E7C"/>
          </a:solidFill>
          <a:ln w="12700" cap="flat">
            <a:noFill/>
            <a:miter lim="4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Strzałka w prawo 6"/>
          <p:cNvSpPr/>
          <p:nvPr/>
        </p:nvSpPr>
        <p:spPr>
          <a:xfrm>
            <a:off x="438150" y="8021104"/>
            <a:ext cx="1866900" cy="937458"/>
          </a:xfrm>
          <a:prstGeom prst="rightArrow">
            <a:avLst/>
          </a:prstGeom>
          <a:solidFill>
            <a:srgbClr val="006351"/>
          </a:solidFill>
          <a:ln w="12700" cap="flat">
            <a:noFill/>
            <a:miter lim="400000"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299970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6"/>
          <p:cNvGrpSpPr/>
          <p:nvPr/>
        </p:nvGrpSpPr>
        <p:grpSpPr>
          <a:xfrm>
            <a:off x="2" y="0"/>
            <a:ext cx="13134622" cy="9753600"/>
            <a:chOff x="0" y="0"/>
            <a:chExt cx="13134622" cy="9753600"/>
          </a:xfrm>
        </p:grpSpPr>
        <p:pic>
          <p:nvPicPr>
            <p:cNvPr id="8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2309"/>
            <a:stretch/>
          </p:blipFill>
          <p:spPr>
            <a:xfrm>
              <a:off x="0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2309"/>
            <a:stretch/>
          </p:blipFill>
          <p:spPr>
            <a:xfrm>
              <a:off x="4279617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SEN_Innogen_grün_seite_2015_o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2309"/>
            <a:stretch/>
          </p:blipFill>
          <p:spPr>
            <a:xfrm>
              <a:off x="8232985" y="0"/>
              <a:ext cx="4901637" cy="975360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-1187" y="2182594"/>
            <a:ext cx="13005990" cy="59156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78" tIns="45688" rIns="91378" bIns="45688" anchor="ctr"/>
          <a:lstStyle>
            <a:lvl1pPr>
              <a:defRPr sz="2400">
                <a:solidFill>
                  <a:schemeClr val="accent1"/>
                </a:solidFill>
                <a:latin typeface="Frutiger Linotype" pitchFamily="34" charset="0"/>
              </a:defRPr>
            </a:lvl1pPr>
            <a:lvl2pPr marL="742950" indent="-285750">
              <a:defRPr sz="2400">
                <a:solidFill>
                  <a:schemeClr val="accent1"/>
                </a:solidFill>
                <a:latin typeface="Frutiger Linotype" pitchFamily="34" charset="0"/>
              </a:defRPr>
            </a:lvl2pPr>
            <a:lvl3pPr marL="11430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3pPr>
            <a:lvl4pPr marL="16002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4pPr>
            <a:lvl5pPr marL="20574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9pPr>
          </a:lstStyle>
          <a:p>
            <a:pPr defTabSz="583812"/>
            <a:endParaRPr lang="de-DE" altLang="de-DE" dirty="0">
              <a:solidFill>
                <a:srgbClr val="0365C0"/>
              </a:solidFill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347894" y="164819"/>
            <a:ext cx="10304498" cy="946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9965" tIns="64983" rIns="129965" bIns="64983" anchor="b"/>
          <a:lstStyle>
            <a:lvl1pPr>
              <a:defRPr sz="2400">
                <a:solidFill>
                  <a:schemeClr val="accent1"/>
                </a:solidFill>
                <a:latin typeface="Frutiger Linotype" pitchFamily="34" charset="0"/>
              </a:defRPr>
            </a:lvl1pPr>
            <a:lvl2pPr marL="742950" indent="-285750">
              <a:defRPr sz="2400">
                <a:solidFill>
                  <a:schemeClr val="accent1"/>
                </a:solidFill>
                <a:latin typeface="Frutiger Linotype" pitchFamily="34" charset="0"/>
              </a:defRPr>
            </a:lvl2pPr>
            <a:lvl3pPr marL="11430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3pPr>
            <a:lvl4pPr marL="16002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4pPr>
            <a:lvl5pPr marL="2057400" indent="-228600">
              <a:defRPr sz="2400">
                <a:solidFill>
                  <a:schemeClr val="accent1"/>
                </a:solidFill>
                <a:latin typeface="Frutiger Linotype" pitchFamily="34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SzPct val="75000"/>
              <a:buFont typeface="Wingdings" pitchFamily="2" charset="2"/>
              <a:defRPr sz="2400">
                <a:solidFill>
                  <a:schemeClr val="accent1"/>
                </a:solidFill>
                <a:latin typeface="Frutiger Linotype" pitchFamily="34" charset="0"/>
              </a:defRPr>
            </a:lvl9pPr>
          </a:lstStyle>
          <a:p>
            <a:pPr eaLnBrk="1" hangingPunct="1"/>
            <a:endParaRPr lang="de-DE" altLang="de-DE" sz="4000" dirty="0">
              <a:solidFill>
                <a:srgbClr val="1F4734"/>
              </a:solidFill>
              <a:cs typeface="Arial" charset="0"/>
            </a:endParaRPr>
          </a:p>
        </p:txBody>
      </p:sp>
      <p:sp>
        <p:nvSpPr>
          <p:cNvPr id="11" name="Shape 380"/>
          <p:cNvSpPr/>
          <p:nvPr/>
        </p:nvSpPr>
        <p:spPr>
          <a:xfrm>
            <a:off x="971550" y="813342"/>
            <a:ext cx="11595243" cy="584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65" tIns="50765" rIns="50765" bIns="50765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z="3100" dirty="0" err="1" smtClean="0">
                <a:latin typeface="Frutiger LT 55 Roman" panose="020B0602020204020204" pitchFamily="34" charset="0"/>
              </a:rPr>
              <a:t>Wzrost</a:t>
            </a:r>
            <a:r>
              <a:rPr lang="de-DE" sz="3100" dirty="0" smtClean="0">
                <a:latin typeface="Frutiger LT 55 Roman" panose="020B0602020204020204" pitchFamily="34" charset="0"/>
              </a:rPr>
              <a:t> </a:t>
            </a:r>
            <a:r>
              <a:rPr lang="de-DE" sz="3100" dirty="0" err="1" smtClean="0">
                <a:latin typeface="Frutiger LT 55 Roman" panose="020B0602020204020204" pitchFamily="34" charset="0"/>
              </a:rPr>
              <a:t>cen</a:t>
            </a:r>
            <a:r>
              <a:rPr lang="de-DE" sz="3100" dirty="0" smtClean="0">
                <a:latin typeface="Frutiger LT 55 Roman" panose="020B0602020204020204" pitchFamily="34" charset="0"/>
              </a:rPr>
              <a:t> </a:t>
            </a:r>
            <a:r>
              <a:rPr lang="de-DE" sz="3100" dirty="0" err="1" smtClean="0">
                <a:latin typeface="Frutiger LT 55 Roman" panose="020B0602020204020204" pitchFamily="34" charset="0"/>
              </a:rPr>
              <a:t>nośników</a:t>
            </a:r>
            <a:r>
              <a:rPr lang="de-DE" sz="3100" dirty="0" smtClean="0">
                <a:latin typeface="Frutiger LT 55 Roman" panose="020B0602020204020204" pitchFamily="34" charset="0"/>
              </a:rPr>
              <a:t> </a:t>
            </a:r>
            <a:r>
              <a:rPr lang="de-DE" sz="3100" dirty="0" err="1" smtClean="0">
                <a:latin typeface="Frutiger LT 55 Roman" panose="020B0602020204020204" pitchFamily="34" charset="0"/>
              </a:rPr>
              <a:t>energii</a:t>
            </a:r>
            <a:r>
              <a:rPr lang="de-DE" sz="3100" dirty="0" smtClean="0">
                <a:latin typeface="Frutiger LT 55 Roman" panose="020B0602020204020204" pitchFamily="34" charset="0"/>
              </a:rPr>
              <a:t> – </a:t>
            </a:r>
            <a:r>
              <a:rPr lang="de-DE" sz="3100" dirty="0" err="1" smtClean="0">
                <a:latin typeface="Frutiger LT 55 Roman" panose="020B0602020204020204" pitchFamily="34" charset="0"/>
              </a:rPr>
              <a:t>tendencje</a:t>
            </a:r>
            <a:r>
              <a:rPr lang="de-DE" sz="3100" dirty="0" smtClean="0">
                <a:latin typeface="Frutiger LT 55 Roman" panose="020B0602020204020204" pitchFamily="34" charset="0"/>
              </a:rPr>
              <a:t> </a:t>
            </a:r>
            <a:r>
              <a:rPr lang="de-DE" sz="3100" dirty="0" err="1" smtClean="0">
                <a:latin typeface="Frutiger LT 55 Roman" panose="020B0602020204020204" pitchFamily="34" charset="0"/>
              </a:rPr>
              <a:t>długookresowe</a:t>
            </a:r>
            <a:endParaRPr sz="3100" dirty="0">
              <a:latin typeface="Frutiger LT 55 Roman" panose="020B0602020204020204" pitchFamily="34" charset="0"/>
            </a:endParaRPr>
          </a:p>
        </p:txBody>
      </p:sp>
      <p:sp>
        <p:nvSpPr>
          <p:cNvPr id="18" name="Shape 380"/>
          <p:cNvSpPr/>
          <p:nvPr/>
        </p:nvSpPr>
        <p:spPr>
          <a:xfrm>
            <a:off x="2892057" y="8364305"/>
            <a:ext cx="7497175" cy="96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765" tIns="50765" rIns="50765" bIns="50765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1300326">
              <a:spcBef>
                <a:spcPct val="50000"/>
              </a:spcBef>
            </a:pPr>
            <a:r>
              <a:rPr lang="de-DE" altLang="de-DE" sz="2800" dirty="0" err="1" smtClean="0">
                <a:latin typeface="Frutiger LT 55 Roman" pitchFamily="34" charset="0"/>
              </a:rPr>
              <a:t>Perspektywy</a:t>
            </a:r>
            <a:r>
              <a:rPr lang="de-DE" altLang="de-DE" sz="2800" dirty="0" smtClean="0">
                <a:latin typeface="Frutiger LT 55 Roman" pitchFamily="34" charset="0"/>
              </a:rPr>
              <a:t> </a:t>
            </a:r>
            <a:r>
              <a:rPr lang="de-DE" altLang="de-DE" sz="2800" dirty="0" err="1" smtClean="0">
                <a:latin typeface="Frutiger LT 55 Roman" pitchFamily="34" charset="0"/>
              </a:rPr>
              <a:t>wzrostu</a:t>
            </a:r>
            <a:r>
              <a:rPr lang="de-DE" altLang="de-DE" sz="2800" dirty="0" smtClean="0">
                <a:latin typeface="Frutiger LT 55 Roman" pitchFamily="34" charset="0"/>
              </a:rPr>
              <a:t> </a:t>
            </a:r>
            <a:r>
              <a:rPr lang="de-DE" altLang="de-DE" sz="2800" dirty="0" err="1" smtClean="0">
                <a:latin typeface="Frutiger LT 55 Roman" pitchFamily="34" charset="0"/>
              </a:rPr>
              <a:t>dla</a:t>
            </a:r>
            <a:r>
              <a:rPr lang="de-DE" altLang="de-DE" sz="2800" dirty="0" smtClean="0">
                <a:latin typeface="Frutiger LT 55 Roman" pitchFamily="34" charset="0"/>
              </a:rPr>
              <a:t> </a:t>
            </a:r>
            <a:r>
              <a:rPr lang="de-DE" altLang="de-DE" sz="2800" dirty="0" err="1" smtClean="0">
                <a:latin typeface="Frutiger LT 55 Roman" pitchFamily="34" charset="0"/>
              </a:rPr>
              <a:t>wytwarzających</a:t>
            </a:r>
            <a:r>
              <a:rPr lang="de-DE" altLang="de-DE" sz="2800" dirty="0" smtClean="0">
                <a:latin typeface="Frutiger LT 55 Roman" pitchFamily="34" charset="0"/>
              </a:rPr>
              <a:t> </a:t>
            </a:r>
            <a:r>
              <a:rPr lang="de-DE" altLang="de-DE" sz="2800" dirty="0" err="1" smtClean="0">
                <a:latin typeface="Frutiger LT 55 Roman" pitchFamily="34" charset="0"/>
              </a:rPr>
              <a:t>prąd</a:t>
            </a:r>
            <a:r>
              <a:rPr lang="de-DE" altLang="de-DE" sz="2800" dirty="0" smtClean="0">
                <a:latin typeface="Frutiger LT 55 Roman" pitchFamily="34" charset="0"/>
              </a:rPr>
              <a:t/>
            </a:r>
            <a:br>
              <a:rPr lang="de-DE" altLang="de-DE" sz="2800" dirty="0" smtClean="0">
                <a:latin typeface="Frutiger LT 55 Roman" pitchFamily="34" charset="0"/>
              </a:rPr>
            </a:br>
            <a:r>
              <a:rPr lang="de-DE" altLang="de-DE" sz="2800" dirty="0" err="1" smtClean="0">
                <a:latin typeface="Frutiger LT 55 Roman" pitchFamily="34" charset="0"/>
              </a:rPr>
              <a:t>Rynek</a:t>
            </a:r>
            <a:r>
              <a:rPr lang="de-DE" altLang="de-DE" sz="2800" dirty="0" smtClean="0">
                <a:latin typeface="Frutiger LT 55 Roman" pitchFamily="34" charset="0"/>
              </a:rPr>
              <a:t>  </a:t>
            </a:r>
            <a:r>
              <a:rPr lang="de-DE" altLang="de-DE" sz="2800" dirty="0" err="1" smtClean="0">
                <a:latin typeface="Frutiger LT 55 Roman" pitchFamily="34" charset="0"/>
              </a:rPr>
              <a:t>dla</a:t>
            </a:r>
            <a:r>
              <a:rPr lang="de-DE" altLang="de-DE" sz="2800" dirty="0" smtClean="0">
                <a:latin typeface="Frutiger LT 55 Roman" pitchFamily="34" charset="0"/>
              </a:rPr>
              <a:t> kogeneracji </a:t>
            </a:r>
            <a:r>
              <a:rPr lang="de-DE" altLang="de-DE" sz="2800" dirty="0" err="1" smtClean="0">
                <a:latin typeface="Frutiger LT 55 Roman" pitchFamily="34" charset="0"/>
              </a:rPr>
              <a:t>jest</a:t>
            </a:r>
            <a:r>
              <a:rPr lang="de-DE" altLang="de-DE" sz="2800" dirty="0" smtClean="0">
                <a:latin typeface="Frutiger LT 55 Roman" pitchFamily="34" charset="0"/>
              </a:rPr>
              <a:t> </a:t>
            </a:r>
            <a:r>
              <a:rPr lang="de-DE" altLang="de-DE" sz="2800" dirty="0" err="1" smtClean="0">
                <a:latin typeface="Frutiger LT 55 Roman" pitchFamily="34" charset="0"/>
              </a:rPr>
              <a:t>perspektywiczny</a:t>
            </a:r>
            <a:r>
              <a:rPr lang="de-DE" altLang="de-DE" sz="2800" dirty="0" smtClean="0">
                <a:latin typeface="Frutiger LT 55 Roman" pitchFamily="34" charset="0"/>
              </a:rPr>
              <a:t>…</a:t>
            </a:r>
            <a:endParaRPr lang="de-DE" altLang="de-DE" sz="2800" dirty="0">
              <a:latin typeface="Frutiger LT 55 Roman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8768" y="7493001"/>
            <a:ext cx="728533" cy="54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http://infografik.ea-nrw.de/poweruser/Temp_000002.jpeg?9b43dd28-5323-4d8b-ac13-e51bf4d74665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110" b="19865"/>
          <a:stretch/>
        </p:blipFill>
        <p:spPr bwMode="auto">
          <a:xfrm>
            <a:off x="697750" y="2647016"/>
            <a:ext cx="11133242" cy="4834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0" t="93506" r="62193" b="2165"/>
          <a:stretch>
            <a:fillRect/>
          </a:stretch>
        </p:blipFill>
        <p:spPr bwMode="auto">
          <a:xfrm>
            <a:off x="7486942" y="11668913"/>
            <a:ext cx="3580836" cy="29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2109912" y="6172946"/>
            <a:ext cx="161926" cy="534987"/>
          </a:xfrm>
          <a:prstGeom prst="upDownArrow">
            <a:avLst>
              <a:gd name="adj1" fmla="val 50000"/>
              <a:gd name="adj2" fmla="val 66078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1" tIns="45680" rIns="91361" bIns="45680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b="0">
              <a:solidFill>
                <a:srgbClr val="000000"/>
              </a:solidFill>
            </a:endParaRPr>
          </a:p>
        </p:txBody>
      </p:sp>
      <p:sp>
        <p:nvSpPr>
          <p:cNvPr id="34" name="AutoShape 5"/>
          <p:cNvSpPr>
            <a:spLocks noChangeArrowheads="1"/>
          </p:cNvSpPr>
          <p:nvPr/>
        </p:nvSpPr>
        <p:spPr bwMode="auto">
          <a:xfrm>
            <a:off x="6147024" y="4916921"/>
            <a:ext cx="187325" cy="1602000"/>
          </a:xfrm>
          <a:prstGeom prst="upDownArrow">
            <a:avLst>
              <a:gd name="adj1" fmla="val 50000"/>
              <a:gd name="adj2" fmla="val 124746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1" tIns="45680" rIns="91361" bIns="45680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b="0">
              <a:solidFill>
                <a:srgbClr val="000000"/>
              </a:solidFill>
            </a:endParaRPr>
          </a:p>
        </p:txBody>
      </p:sp>
      <p:sp>
        <p:nvSpPr>
          <p:cNvPr id="35" name="AutoShape 6"/>
          <p:cNvSpPr>
            <a:spLocks noChangeArrowheads="1"/>
          </p:cNvSpPr>
          <p:nvPr/>
        </p:nvSpPr>
        <p:spPr bwMode="auto">
          <a:xfrm>
            <a:off x="11095995" y="2932585"/>
            <a:ext cx="206374" cy="2988001"/>
          </a:xfrm>
          <a:prstGeom prst="upDownArrow">
            <a:avLst>
              <a:gd name="adj1" fmla="val 50000"/>
              <a:gd name="adj2" fmla="val 21507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1" tIns="45680" rIns="91361" bIns="45680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b="0">
              <a:solidFill>
                <a:srgbClr val="000000"/>
              </a:solidFill>
            </a:endParaRPr>
          </a:p>
        </p:txBody>
      </p:sp>
      <p:sp>
        <p:nvSpPr>
          <p:cNvPr id="21" name="Shape 339"/>
          <p:cNvSpPr/>
          <p:nvPr/>
        </p:nvSpPr>
        <p:spPr>
          <a:xfrm>
            <a:off x="11652392" y="2932584"/>
            <a:ext cx="914401" cy="348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63" tIns="50763" rIns="50763" bIns="50763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l"/>
            <a:r>
              <a:rPr lang="de-DE" altLang="pl-PL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prąd</a:t>
            </a:r>
            <a:endParaRPr lang="en-GB" alt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Shape 339"/>
          <p:cNvSpPr/>
          <p:nvPr/>
        </p:nvSpPr>
        <p:spPr>
          <a:xfrm>
            <a:off x="11652392" y="5920586"/>
            <a:ext cx="1352408" cy="34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63" tIns="50763" rIns="50763" bIns="50763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l"/>
            <a:r>
              <a:rPr lang="de-DE" altLang="pl-PL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gaz</a:t>
            </a:r>
            <a:r>
              <a:rPr lang="de-DE" altLang="pl-P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de-DE" altLang="pl-PL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ropa</a:t>
            </a:r>
            <a:endParaRPr lang="en-GB" alt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Shape 339"/>
          <p:cNvSpPr/>
          <p:nvPr/>
        </p:nvSpPr>
        <p:spPr>
          <a:xfrm flipH="1">
            <a:off x="971550" y="3581400"/>
            <a:ext cx="348739" cy="232970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vert270" wrap="square" lIns="50763" tIns="50763" rIns="50763" bIns="50763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l"/>
            <a:r>
              <a:rPr lang="de-DE" altLang="pl-PL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Cena</a:t>
            </a:r>
            <a:r>
              <a:rPr lang="de-DE" altLang="pl-P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altLang="pl-PL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groszy</a:t>
            </a:r>
            <a:r>
              <a:rPr lang="de-DE" altLang="pl-PL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de-DE" altLang="pl-PL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kWh</a:t>
            </a:r>
            <a:endParaRPr lang="en-GB" altLang="pl-PL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6835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98244"/>
            <a:ext cx="6840764" cy="820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9" name="Shape 339"/>
          <p:cNvSpPr/>
          <p:nvPr/>
        </p:nvSpPr>
        <p:spPr>
          <a:xfrm>
            <a:off x="2578253" y="941724"/>
            <a:ext cx="7437864" cy="656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65" tIns="50765" rIns="50765" bIns="50765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/>
              <a:t>Das Prinzip Kraft-Wärme-Kopplung.</a:t>
            </a:r>
          </a:p>
        </p:txBody>
      </p:sp>
      <p:sp>
        <p:nvSpPr>
          <p:cNvPr id="341" name="Shape 341"/>
          <p:cNvSpPr/>
          <p:nvPr/>
        </p:nvSpPr>
        <p:spPr>
          <a:xfrm>
            <a:off x="1" y="1"/>
            <a:ext cx="6489699" cy="9804400"/>
          </a:xfrm>
          <a:prstGeom prst="rect">
            <a:avLst/>
          </a:prstGeom>
          <a:solidFill>
            <a:srgbClr val="004D40">
              <a:alpha val="7000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765" tIns="50765" rIns="50765" bIns="50765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Frutiger Linotype Normal" charset="0"/>
              <a:ea typeface="Frutiger Linotype Normal" charset="0"/>
              <a:cs typeface="Frutiger Linotype Normal" charset="0"/>
            </a:endParaRPr>
          </a:p>
        </p:txBody>
      </p:sp>
      <p:sp>
        <p:nvSpPr>
          <p:cNvPr id="342" name="Shape 342"/>
          <p:cNvSpPr/>
          <p:nvPr/>
        </p:nvSpPr>
        <p:spPr>
          <a:xfrm>
            <a:off x="266701" y="431801"/>
            <a:ext cx="6019799" cy="8720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765" tIns="50765" rIns="50765" bIns="50765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rPr lang="pl-PL" sz="4000" dirty="0" smtClean="0">
                <a:solidFill>
                  <a:srgbClr val="FFFF00"/>
                </a:solidFill>
                <a:latin typeface="+mj-lt"/>
              </a:rPr>
              <a:t>Jednoczesna generacja 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rPr lang="pl-PL" sz="4000" dirty="0" smtClean="0">
                <a:solidFill>
                  <a:srgbClr val="FFFF00"/>
                </a:solidFill>
                <a:latin typeface="+mj-lt"/>
              </a:rPr>
              <a:t>i prądu i ciepła: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 lang="de-DE" sz="3200" dirty="0" smtClean="0">
              <a:latin typeface="+mj-lt"/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lang="pl-PL" sz="3200" dirty="0" smtClean="0">
                <a:latin typeface="+mj-lt"/>
              </a:rPr>
              <a:t>P</a:t>
            </a:r>
            <a:r>
              <a:rPr lang="de-DE" sz="3200" dirty="0" err="1" smtClean="0">
                <a:latin typeface="+mj-lt"/>
              </a:rPr>
              <a:t>orówn</a:t>
            </a:r>
            <a:r>
              <a:rPr lang="pl-PL" sz="3200" dirty="0" smtClean="0">
                <a:latin typeface="+mj-lt"/>
              </a:rPr>
              <a:t>aj</a:t>
            </a:r>
            <a:r>
              <a:rPr lang="de-DE" sz="3200" dirty="0" smtClean="0">
                <a:latin typeface="+mj-lt"/>
              </a:rPr>
              <a:t> </a:t>
            </a:r>
            <a:r>
              <a:rPr lang="pl-PL" sz="3200" dirty="0" smtClean="0">
                <a:latin typeface="+mj-lt"/>
              </a:rPr>
              <a:t>12.</a:t>
            </a:r>
            <a:r>
              <a:rPr lang="de-DE" sz="3200" dirty="0" smtClean="0">
                <a:latin typeface="+mj-lt"/>
              </a:rPr>
              <a:t> – </a:t>
            </a:r>
            <a:r>
              <a:rPr lang="de-DE" sz="3200" dirty="0" err="1" smtClean="0">
                <a:latin typeface="+mj-lt"/>
              </a:rPr>
              <a:t>letnie</a:t>
            </a:r>
            <a:r>
              <a:rPr lang="de-DE" sz="3200" dirty="0" smtClean="0">
                <a:latin typeface="+mj-lt"/>
              </a:rPr>
              <a:t> </a:t>
            </a:r>
            <a:r>
              <a:rPr lang="de-DE" sz="3200" dirty="0" err="1" smtClean="0">
                <a:latin typeface="+mj-lt"/>
              </a:rPr>
              <a:t>koszty</a:t>
            </a:r>
            <a:r>
              <a:rPr lang="de-DE" sz="3200" dirty="0" smtClean="0">
                <a:latin typeface="+mj-lt"/>
              </a:rPr>
              <a:t> </a:t>
            </a:r>
            <a:r>
              <a:rPr lang="de-DE" sz="3200" dirty="0" err="1" smtClean="0">
                <a:latin typeface="+mj-lt"/>
              </a:rPr>
              <a:t>pradu</a:t>
            </a:r>
            <a:r>
              <a:rPr lang="de-DE" sz="3200" dirty="0" smtClean="0">
                <a:latin typeface="+mj-lt"/>
              </a:rPr>
              <a:t> 2.</a:t>
            </a:r>
            <a:r>
              <a:rPr lang="pl-PL" sz="3200" dirty="0" smtClean="0">
                <a:latin typeface="+mj-lt"/>
              </a:rPr>
              <a:t> małych</a:t>
            </a:r>
            <a:r>
              <a:rPr lang="de-DE" sz="3200" dirty="0" smtClean="0">
                <a:latin typeface="+mj-lt"/>
              </a:rPr>
              <a:t> </a:t>
            </a:r>
            <a:r>
              <a:rPr lang="de-DE" sz="3200" dirty="0" err="1" smtClean="0">
                <a:latin typeface="+mj-lt"/>
              </a:rPr>
              <a:t>hoteli</a:t>
            </a:r>
            <a:r>
              <a:rPr lang="de-DE" sz="3200" dirty="0" smtClean="0">
                <a:latin typeface="+mj-lt"/>
              </a:rPr>
              <a:t>, </a:t>
            </a:r>
            <a:r>
              <a:rPr lang="de-DE" sz="3200" dirty="0" err="1" smtClean="0">
                <a:latin typeface="+mj-lt"/>
              </a:rPr>
              <a:t>które</a:t>
            </a:r>
            <a:r>
              <a:rPr lang="de-DE" sz="3200" dirty="0" smtClean="0">
                <a:latin typeface="+mj-lt"/>
              </a:rPr>
              <a:t> </a:t>
            </a:r>
            <a:r>
              <a:rPr lang="de-DE" sz="3200" dirty="0" err="1" smtClean="0">
                <a:latin typeface="+mj-lt"/>
              </a:rPr>
              <a:t>rocznie</a:t>
            </a:r>
            <a:r>
              <a:rPr lang="de-DE" sz="3200" dirty="0" smtClean="0">
                <a:latin typeface="+mj-lt"/>
              </a:rPr>
              <a:t> </a:t>
            </a:r>
            <a:r>
              <a:rPr lang="de-DE" sz="3200" dirty="0" err="1" smtClean="0">
                <a:latin typeface="+mj-lt"/>
              </a:rPr>
              <a:t>zużywają</a:t>
            </a:r>
            <a:r>
              <a:rPr lang="de-DE" sz="3200" dirty="0" smtClean="0">
                <a:latin typeface="+mj-lt"/>
              </a:rPr>
              <a:t> </a:t>
            </a:r>
            <a:r>
              <a:rPr lang="pl-PL" sz="3200" dirty="0" smtClean="0">
                <a:latin typeface="+mj-lt"/>
              </a:rPr>
              <a:t>40</a:t>
            </a:r>
            <a:r>
              <a:rPr lang="de-DE" sz="3200" dirty="0" smtClean="0">
                <a:latin typeface="+mj-lt"/>
              </a:rPr>
              <a:t>.000 </a:t>
            </a:r>
            <a:r>
              <a:rPr lang="de-DE" sz="3200" dirty="0" err="1" smtClean="0">
                <a:latin typeface="+mj-lt"/>
              </a:rPr>
              <a:t>kWh</a:t>
            </a:r>
            <a:endParaRPr lang="de-DE" sz="3200" dirty="0" smtClean="0">
              <a:latin typeface="+mj-lt"/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endParaRPr lang="de-DE" sz="3200" dirty="0" smtClean="0">
              <a:latin typeface="+mj-lt"/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lang="de-DE" sz="3200" dirty="0" smtClean="0">
                <a:latin typeface="+mj-lt"/>
              </a:rPr>
              <a:t>Jeden z </a:t>
            </a:r>
            <a:r>
              <a:rPr lang="de-DE" sz="3200" dirty="0" err="1" smtClean="0">
                <a:latin typeface="+mj-lt"/>
              </a:rPr>
              <a:t>nich</a:t>
            </a:r>
            <a:r>
              <a:rPr lang="de-DE" sz="3200" dirty="0" smtClean="0">
                <a:latin typeface="+mj-lt"/>
              </a:rPr>
              <a:t> </a:t>
            </a:r>
            <a:r>
              <a:rPr lang="pl-PL" sz="3200" dirty="0" smtClean="0">
                <a:latin typeface="+mj-lt"/>
              </a:rPr>
              <a:t>tylko </a:t>
            </a:r>
            <a:r>
              <a:rPr lang="de-DE" sz="3200" dirty="0" err="1" smtClean="0">
                <a:latin typeface="+mj-lt"/>
              </a:rPr>
              <a:t>kupuje</a:t>
            </a:r>
            <a:r>
              <a:rPr lang="de-DE" sz="3200" dirty="0" smtClean="0">
                <a:latin typeface="+mj-lt"/>
              </a:rPr>
              <a:t> </a:t>
            </a:r>
            <a:r>
              <a:rPr lang="de-DE" sz="3200" dirty="0" err="1" smtClean="0">
                <a:latin typeface="+mj-lt"/>
              </a:rPr>
              <a:t>prąd</a:t>
            </a:r>
            <a:r>
              <a:rPr lang="de-DE" sz="3200" dirty="0" smtClean="0">
                <a:latin typeface="+mj-lt"/>
              </a:rPr>
              <a:t>,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 lang="de-DE" sz="3200" dirty="0" smtClean="0">
              <a:latin typeface="+mj-lt"/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 i </a:t>
            </a:r>
            <a:r>
              <a:rPr lang="de-DE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inwestuje</a:t>
            </a: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tak</a:t>
            </a: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w </a:t>
            </a:r>
            <a:r>
              <a:rPr lang="de-DE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majątek</a:t>
            </a: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zakładu</a:t>
            </a: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energetycznego</a:t>
            </a: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…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 lang="de-DE" sz="3200" dirty="0" smtClean="0">
              <a:latin typeface="+mj-lt"/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lang="de-DE" sz="3200" dirty="0" smtClean="0">
                <a:latin typeface="+mj-lt"/>
              </a:rPr>
              <a:t>a </a:t>
            </a:r>
            <a:r>
              <a:rPr lang="de-DE" sz="3200" dirty="0" err="1" smtClean="0">
                <a:latin typeface="+mj-lt"/>
              </a:rPr>
              <a:t>drugi</a:t>
            </a:r>
            <a:r>
              <a:rPr lang="de-DE" sz="3200" dirty="0" smtClean="0">
                <a:latin typeface="+mj-lt"/>
              </a:rPr>
              <a:t> </a:t>
            </a:r>
            <a:r>
              <a:rPr lang="pl-PL" sz="3200" dirty="0" smtClean="0">
                <a:latin typeface="+mj-lt"/>
              </a:rPr>
              <a:t>12 lat używa </a:t>
            </a:r>
            <a:r>
              <a:rPr lang="de-DE" sz="3200" dirty="0" err="1" smtClean="0">
                <a:latin typeface="+mj-lt"/>
              </a:rPr>
              <a:t>DACHS‘a</a:t>
            </a:r>
            <a:r>
              <a:rPr lang="de-DE" sz="3200" dirty="0" smtClean="0">
                <a:latin typeface="+mj-lt"/>
              </a:rPr>
              <a:t>, 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 lang="de-DE" sz="3200" dirty="0" smtClean="0">
              <a:latin typeface="+mj-lt"/>
            </a:endParaRPr>
          </a:p>
          <a:p>
            <a:pPr algn="l">
              <a:defRPr sz="3000">
                <a:solidFill>
                  <a:srgbClr val="FFFFFF"/>
                </a:solidFill>
              </a:defRPr>
            </a:pPr>
            <a:r>
              <a:rPr lang="de-DE" sz="3200" dirty="0" smtClean="0">
                <a:latin typeface="+mj-lt"/>
              </a:rPr>
              <a:t>… i </a:t>
            </a:r>
            <a:r>
              <a:rPr lang="de-DE" sz="3200" dirty="0" err="1" smtClean="0">
                <a:latin typeface="+mj-lt"/>
              </a:rPr>
              <a:t>inwestuje</a:t>
            </a:r>
            <a:r>
              <a:rPr lang="de-DE" sz="3200" dirty="0" smtClean="0">
                <a:latin typeface="+mj-lt"/>
              </a:rPr>
              <a:t> w </a:t>
            </a:r>
            <a:r>
              <a:rPr lang="de-DE" sz="3200" dirty="0" err="1" smtClean="0">
                <a:latin typeface="+mj-lt"/>
              </a:rPr>
              <a:t>swoją</a:t>
            </a:r>
            <a:r>
              <a:rPr lang="de-DE" sz="3200" dirty="0" smtClean="0">
                <a:latin typeface="+mj-lt"/>
              </a:rPr>
              <a:t> </a:t>
            </a:r>
            <a:r>
              <a:rPr lang="de-DE" sz="3200" dirty="0" err="1" smtClean="0">
                <a:latin typeface="+mj-lt"/>
              </a:rPr>
              <a:t>własn</a:t>
            </a:r>
            <a:r>
              <a:rPr lang="pl-PL" sz="3200" dirty="0" smtClean="0">
                <a:latin typeface="+mj-lt"/>
              </a:rPr>
              <a:t>ą energię</a:t>
            </a:r>
            <a:r>
              <a:rPr lang="de-DE" sz="3200" dirty="0" smtClean="0">
                <a:latin typeface="+mj-lt"/>
              </a:rPr>
              <a:t>,</a:t>
            </a:r>
            <a:r>
              <a:rPr lang="pl-PL" sz="3200" dirty="0" smtClean="0">
                <a:latin typeface="+mj-lt"/>
              </a:rPr>
              <a:t> </a:t>
            </a:r>
            <a:r>
              <a:rPr lang="de-DE" sz="3200" dirty="0" err="1" smtClean="0">
                <a:latin typeface="+mj-lt"/>
              </a:rPr>
              <a:t>co</a:t>
            </a:r>
            <a:r>
              <a:rPr lang="de-DE" sz="3200" dirty="0" smtClean="0">
                <a:latin typeface="+mj-lt"/>
              </a:rPr>
              <a:t> </a:t>
            </a:r>
            <a:r>
              <a:rPr lang="de-DE" sz="3200" dirty="0" err="1" smtClean="0">
                <a:latin typeface="+mj-lt"/>
              </a:rPr>
              <a:t>przynosi</a:t>
            </a:r>
            <a:r>
              <a:rPr lang="de-DE" sz="3200" dirty="0" smtClean="0">
                <a:latin typeface="+mj-lt"/>
              </a:rPr>
              <a:t> </a:t>
            </a:r>
            <a:r>
              <a:rPr lang="de-DE" sz="3200" dirty="0" err="1" smtClean="0">
                <a:latin typeface="+mj-lt"/>
              </a:rPr>
              <a:t>mu</a:t>
            </a:r>
            <a:r>
              <a:rPr lang="de-DE" sz="3200" dirty="0" smtClean="0">
                <a:latin typeface="+mj-lt"/>
              </a:rPr>
              <a:t> </a:t>
            </a:r>
            <a:r>
              <a:rPr lang="de-DE" sz="3200" dirty="0" err="1" smtClean="0">
                <a:latin typeface="+mj-lt"/>
              </a:rPr>
              <a:t>zyski</a:t>
            </a:r>
            <a:r>
              <a:rPr lang="de-DE" sz="3200" dirty="0" smtClean="0">
                <a:latin typeface="+mj-lt"/>
              </a:rPr>
              <a:t>!</a:t>
            </a:r>
          </a:p>
          <a:p>
            <a:pPr algn="l">
              <a:defRPr sz="3000">
                <a:solidFill>
                  <a:srgbClr val="FFFFFF"/>
                </a:solidFill>
              </a:defRPr>
            </a:pPr>
            <a:endParaRPr lang="de-DE" sz="3200" dirty="0" smtClean="0">
              <a:latin typeface="+mj-lt"/>
            </a:endParaRPr>
          </a:p>
        </p:txBody>
      </p:sp>
      <p:pic>
        <p:nvPicPr>
          <p:cNvPr id="66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764" y="0"/>
            <a:ext cx="6164035" cy="97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0764" y="1"/>
            <a:ext cx="5770335" cy="137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743950" y="5867399"/>
            <a:ext cx="876301" cy="5621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0030" tIns="65016" rIns="130030" bIns="65016">
            <a:spAutoFit/>
          </a:bodyPr>
          <a:lstStyle/>
          <a:p>
            <a:r>
              <a:rPr lang="de-DE" altLang="pl-PL" sz="1400" b="1" dirty="0" err="1" smtClean="0">
                <a:solidFill>
                  <a:schemeClr val="tx1"/>
                </a:solidFill>
              </a:rPr>
              <a:t>tylko</a:t>
            </a:r>
            <a:r>
              <a:rPr lang="de-DE" altLang="pl-PL" sz="14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de-DE" altLang="pl-PL" sz="1400" b="1" dirty="0" err="1" smtClean="0">
                <a:solidFill>
                  <a:schemeClr val="tx1"/>
                </a:solidFill>
              </a:rPr>
              <a:t>prąd</a:t>
            </a:r>
            <a:r>
              <a:rPr lang="pl-PL" altLang="pl-PL" sz="1400" b="1" dirty="0" smtClean="0">
                <a:solidFill>
                  <a:schemeClr val="tx1"/>
                </a:solidFill>
              </a:rPr>
              <a:t> </a:t>
            </a:r>
            <a:endParaRPr lang="en-GB" altLang="pl-PL" sz="1400" b="1" dirty="0">
              <a:solidFill>
                <a:schemeClr val="tx1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629900" y="6762750"/>
            <a:ext cx="1047750" cy="5621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0030" tIns="65016" rIns="130030" bIns="65016">
            <a:spAutoFit/>
          </a:bodyPr>
          <a:lstStyle/>
          <a:p>
            <a:r>
              <a:rPr lang="de-DE" altLang="pl-PL" sz="1400" b="1" dirty="0" err="1" smtClean="0">
                <a:solidFill>
                  <a:schemeClr val="tx1"/>
                </a:solidFill>
              </a:rPr>
              <a:t>koszt</a:t>
            </a:r>
            <a:endParaRPr lang="de-DE" altLang="pl-PL" sz="1400" b="1" dirty="0" smtClean="0">
              <a:solidFill>
                <a:schemeClr val="tx1"/>
              </a:solidFill>
            </a:endParaRPr>
          </a:p>
          <a:p>
            <a:r>
              <a:rPr lang="de-DE" altLang="pl-PL" sz="1400" b="1" dirty="0" err="1" smtClean="0">
                <a:solidFill>
                  <a:schemeClr val="tx1"/>
                </a:solidFill>
              </a:rPr>
              <a:t>DACHS‘a</a:t>
            </a:r>
            <a:endParaRPr lang="en-GB" altLang="pl-PL" sz="1200" b="1" dirty="0">
              <a:solidFill>
                <a:schemeClr val="tx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0580" y="8683538"/>
            <a:ext cx="6454220" cy="11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0801349" y="5867399"/>
            <a:ext cx="876301" cy="5006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0030" tIns="65016" rIns="130030" bIns="65016">
            <a:spAutoFit/>
          </a:bodyPr>
          <a:lstStyle/>
          <a:p>
            <a:r>
              <a:rPr lang="de-DE" altLang="pl-PL" sz="1200" b="1" dirty="0" smtClean="0">
                <a:solidFill>
                  <a:schemeClr val="tx1"/>
                </a:solidFill>
              </a:rPr>
              <a:t>p</a:t>
            </a:r>
            <a:r>
              <a:rPr lang="pl-PL" altLang="pl-PL" sz="1200" b="1" dirty="0" err="1" smtClean="0">
                <a:solidFill>
                  <a:schemeClr val="tx1"/>
                </a:solidFill>
              </a:rPr>
              <a:t>aliwo</a:t>
            </a:r>
            <a:endParaRPr lang="de-DE" altLang="pl-PL" sz="1200" b="1" dirty="0" smtClean="0">
              <a:solidFill>
                <a:schemeClr val="tx1"/>
              </a:solidFill>
            </a:endParaRPr>
          </a:p>
          <a:p>
            <a:r>
              <a:rPr lang="de-DE" altLang="pl-PL" sz="1200" b="1" dirty="0" smtClean="0">
                <a:solidFill>
                  <a:schemeClr val="tx1"/>
                </a:solidFill>
              </a:rPr>
              <a:t>i </a:t>
            </a:r>
            <a:r>
              <a:rPr lang="de-DE" altLang="pl-PL" sz="1200" b="1" dirty="0" err="1" smtClean="0">
                <a:solidFill>
                  <a:schemeClr val="tx1"/>
                </a:solidFill>
              </a:rPr>
              <a:t>serwis</a:t>
            </a:r>
            <a:endParaRPr lang="en-GB" altLang="pl-PL" sz="1200" b="1" dirty="0">
              <a:solidFill>
                <a:schemeClr val="tx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8420100" y="8286750"/>
            <a:ext cx="1596017" cy="346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0030" tIns="65016" rIns="130030" bIns="65016">
            <a:spAutoFit/>
          </a:bodyPr>
          <a:lstStyle/>
          <a:p>
            <a:r>
              <a:rPr lang="de-DE" altLang="pl-PL" sz="1400" b="1" dirty="0" err="1" smtClean="0">
                <a:solidFill>
                  <a:schemeClr val="tx1"/>
                </a:solidFill>
              </a:rPr>
              <a:t>Płacący</a:t>
            </a:r>
            <a:r>
              <a:rPr lang="de-DE" altLang="pl-PL" sz="1400" b="1" dirty="0" smtClean="0">
                <a:solidFill>
                  <a:schemeClr val="tx1"/>
                </a:solidFill>
              </a:rPr>
              <a:t> </a:t>
            </a:r>
            <a:r>
              <a:rPr lang="de-DE" altLang="pl-PL" sz="1400" b="1" dirty="0" err="1" smtClean="0">
                <a:solidFill>
                  <a:schemeClr val="tx1"/>
                </a:solidFill>
              </a:rPr>
              <a:t>za</a:t>
            </a:r>
            <a:r>
              <a:rPr lang="de-DE" altLang="pl-PL" sz="1400" b="1" dirty="0" smtClean="0">
                <a:solidFill>
                  <a:schemeClr val="tx1"/>
                </a:solidFill>
              </a:rPr>
              <a:t> </a:t>
            </a:r>
            <a:r>
              <a:rPr lang="de-DE" altLang="pl-PL" sz="1400" b="1" dirty="0" err="1" smtClean="0">
                <a:solidFill>
                  <a:schemeClr val="tx1"/>
                </a:solidFill>
              </a:rPr>
              <a:t>prąd</a:t>
            </a:r>
            <a:endParaRPr lang="en-GB" altLang="pl-PL" sz="1400" b="1" dirty="0">
              <a:solidFill>
                <a:schemeClr val="tx1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016117" y="8286750"/>
            <a:ext cx="2576183" cy="346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0030" tIns="65016" rIns="130030" bIns="65016">
            <a:spAutoFit/>
          </a:bodyPr>
          <a:lstStyle/>
          <a:p>
            <a:r>
              <a:rPr lang="de-DE" altLang="pl-PL" sz="1400" b="1" dirty="0" err="1" smtClean="0">
                <a:solidFill>
                  <a:schemeClr val="tx1"/>
                </a:solidFill>
              </a:rPr>
              <a:t>Posiadacz</a:t>
            </a:r>
            <a:r>
              <a:rPr lang="de-DE" altLang="pl-PL" sz="1400" b="1" dirty="0" smtClean="0">
                <a:solidFill>
                  <a:schemeClr val="tx1"/>
                </a:solidFill>
              </a:rPr>
              <a:t> </a:t>
            </a:r>
            <a:r>
              <a:rPr lang="de-DE" altLang="pl-PL" sz="1400" b="1" dirty="0" err="1" smtClean="0">
                <a:solidFill>
                  <a:schemeClr val="tx1"/>
                </a:solidFill>
              </a:rPr>
              <a:t>DACHS‘a</a:t>
            </a:r>
            <a:endParaRPr lang="en-GB" altLang="pl-PL" sz="1400" b="1" dirty="0">
              <a:solidFill>
                <a:schemeClr val="tx1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105650" y="266700"/>
            <a:ext cx="5795634" cy="9315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0030" tIns="65016" rIns="130030" bIns="65016">
            <a:spAutoFit/>
          </a:bodyPr>
          <a:lstStyle/>
          <a:p>
            <a:pPr algn="l"/>
            <a:endParaRPr lang="pl-PL" alt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altLang="pl-PL" b="1" dirty="0" smtClean="0">
                <a:solidFill>
                  <a:schemeClr val="tx1"/>
                </a:solidFill>
              </a:rPr>
              <a:t>P</a:t>
            </a:r>
            <a:r>
              <a:rPr lang="de-DE" altLang="pl-PL" b="1" dirty="0" err="1" smtClean="0">
                <a:solidFill>
                  <a:schemeClr val="tx1"/>
                </a:solidFill>
              </a:rPr>
              <a:t>rąd</a:t>
            </a:r>
            <a:r>
              <a:rPr lang="de-DE" altLang="pl-PL" b="1" dirty="0" smtClean="0">
                <a:solidFill>
                  <a:schemeClr val="tx1"/>
                </a:solidFill>
              </a:rPr>
              <a:t> </a:t>
            </a:r>
            <a:r>
              <a:rPr lang="de-DE" altLang="pl-PL" b="1" dirty="0" err="1" smtClean="0">
                <a:solidFill>
                  <a:schemeClr val="tx1"/>
                </a:solidFill>
              </a:rPr>
              <a:t>sobie</a:t>
            </a:r>
            <a:r>
              <a:rPr lang="de-DE" altLang="pl-PL" b="1" dirty="0" smtClean="0">
                <a:solidFill>
                  <a:schemeClr val="tx1"/>
                </a:solidFill>
              </a:rPr>
              <a:t> </a:t>
            </a:r>
            <a:r>
              <a:rPr lang="de-DE" altLang="pl-PL" b="1" dirty="0" err="1" smtClean="0">
                <a:solidFill>
                  <a:schemeClr val="tx1"/>
                </a:solidFill>
              </a:rPr>
              <a:t>podaruj</a:t>
            </a:r>
            <a:r>
              <a:rPr lang="pl-PL" altLang="pl-PL" b="1" dirty="0" smtClean="0">
                <a:solidFill>
                  <a:schemeClr val="tx1"/>
                </a:solidFill>
              </a:rPr>
              <a:t>…</a:t>
            </a:r>
            <a:r>
              <a:rPr lang="de-DE" altLang="pl-PL" b="1" dirty="0" smtClean="0">
                <a:solidFill>
                  <a:schemeClr val="tx1"/>
                </a:solidFill>
              </a:rPr>
              <a:t> </a:t>
            </a:r>
            <a:endParaRPr lang="en-GB" altLang="pl-PL" sz="3200" b="1" dirty="0">
              <a:solidFill>
                <a:schemeClr val="tx1"/>
              </a:solidFill>
            </a:endParaRPr>
          </a:p>
        </p:txBody>
      </p:sp>
      <p:pic>
        <p:nvPicPr>
          <p:cNvPr id="66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44201" y="1198221"/>
            <a:ext cx="2457083" cy="271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363200" y="5067300"/>
            <a:ext cx="2057400" cy="346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0030" tIns="65016" rIns="130030" bIns="65016">
            <a:spAutoFit/>
          </a:bodyPr>
          <a:lstStyle/>
          <a:p>
            <a:r>
              <a:rPr lang="pl-PL" altLang="pl-PL" sz="1400" b="1" dirty="0" smtClean="0">
                <a:solidFill>
                  <a:schemeClr val="tx1"/>
                </a:solidFill>
              </a:rPr>
              <a:t>60.000,- EURO + VAT</a:t>
            </a:r>
            <a:endParaRPr lang="en-GB" altLang="pl-PL" sz="1400" b="1" dirty="0">
              <a:solidFill>
                <a:schemeClr val="tx1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8462061" y="2120901"/>
            <a:ext cx="2167839" cy="346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30030" tIns="65016" rIns="130030" bIns="65016">
            <a:spAutoFit/>
          </a:bodyPr>
          <a:lstStyle/>
          <a:p>
            <a:r>
              <a:rPr lang="pl-PL" altLang="pl-PL" sz="1400" b="1" dirty="0" smtClean="0">
                <a:solidFill>
                  <a:schemeClr val="tx1"/>
                </a:solidFill>
              </a:rPr>
              <a:t>122.000,- EURO + VAT</a:t>
            </a:r>
            <a:endParaRPr lang="en-GB" altLang="pl-PL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837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utiger Linotype"/>
        <a:ea typeface="Frutiger Linotype"/>
        <a:cs typeface="Frutiger Linotype"/>
      </a:majorFont>
      <a:minorFont>
        <a:latin typeface="Frutiger Linotype"/>
        <a:ea typeface="Frutiger Linotype"/>
        <a:cs typeface="Frutiger Linotyp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Frutiger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yyyyyyyysenertec KWKXXXXXX.pptx" id="{5E95BB03-289A-4A45-9B40-A4D25DF65B01}" vid="{00A9CAD2-AED7-B042-ABC1-52272B63451F}"/>
    </a:ext>
  </a:extLst>
</a:theme>
</file>

<file path=ppt/theme/theme2.xml><?xml version="1.0" encoding="utf-8"?>
<a:theme xmlns:a="http://schemas.openxmlformats.org/drawingml/2006/main" name="SenerTec">
  <a:themeElements>
    <a:clrScheme name="SenerTec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enerTec">
      <a:majorFont>
        <a:latin typeface="Frutiger Linotype"/>
        <a:ea typeface=""/>
        <a:cs typeface=""/>
      </a:majorFont>
      <a:minorFont>
        <a:latin typeface="Frutiger Linotyp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6600"/>
          </a:buClr>
          <a:buSzPct val="75000"/>
          <a:buFont typeface="Wingdings" pitchFamily="2" charset="2"/>
          <a:buNone/>
          <a:tabLst/>
          <a:defRPr kumimoji="0" lang="en-GB" altLang="de-DE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Frutiger Linotyp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6600"/>
          </a:buClr>
          <a:buSzPct val="75000"/>
          <a:buFont typeface="Wingdings" pitchFamily="2" charset="2"/>
          <a:buNone/>
          <a:tabLst/>
          <a:defRPr kumimoji="0" lang="en-GB" altLang="de-DE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Frutiger Linotype" pitchFamily="34" charset="0"/>
          </a:defRPr>
        </a:defPPr>
      </a:lstStyle>
    </a:lnDef>
  </a:objectDefaults>
  <a:extraClrSchemeLst>
    <a:extraClrScheme>
      <a:clrScheme name="SenerTec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nerTec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enerTec">
  <a:themeElements>
    <a:clrScheme name="SenerTec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enerTec">
      <a:majorFont>
        <a:latin typeface="Frutiger Linotype"/>
        <a:ea typeface=""/>
        <a:cs typeface=""/>
      </a:majorFont>
      <a:minorFont>
        <a:latin typeface="Frutiger Linotyp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6600"/>
          </a:buClr>
          <a:buSzPct val="75000"/>
          <a:buFont typeface="Wingdings" pitchFamily="2" charset="2"/>
          <a:buNone/>
          <a:tabLst/>
          <a:defRPr kumimoji="0" lang="en-GB" altLang="de-DE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Frutiger Linotyp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6600"/>
          </a:buClr>
          <a:buSzPct val="75000"/>
          <a:buFont typeface="Wingdings" pitchFamily="2" charset="2"/>
          <a:buNone/>
          <a:tabLst/>
          <a:defRPr kumimoji="0" lang="en-GB" altLang="de-DE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Frutiger Linotype" pitchFamily="34" charset="0"/>
          </a:defRPr>
        </a:defPPr>
      </a:lstStyle>
    </a:lnDef>
  </a:objectDefaults>
  <a:extraClrSchemeLst>
    <a:extraClrScheme>
      <a:clrScheme name="SenerTec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nerTec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enerTec">
  <a:themeElements>
    <a:clrScheme name="SenerTec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enerTec">
      <a:majorFont>
        <a:latin typeface="Frutiger Linotype"/>
        <a:ea typeface=""/>
        <a:cs typeface=""/>
      </a:majorFont>
      <a:minorFont>
        <a:latin typeface="Frutiger Linotyp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6600"/>
          </a:buClr>
          <a:buSzPct val="75000"/>
          <a:buFont typeface="Wingdings" pitchFamily="2" charset="2"/>
          <a:buNone/>
          <a:tabLst/>
          <a:defRPr kumimoji="0" lang="en-GB" altLang="de-DE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Frutiger Linotyp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6600"/>
          </a:buClr>
          <a:buSzPct val="75000"/>
          <a:buFont typeface="Wingdings" pitchFamily="2" charset="2"/>
          <a:buNone/>
          <a:tabLst/>
          <a:defRPr kumimoji="0" lang="en-GB" altLang="de-DE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Frutiger Linotype" pitchFamily="34" charset="0"/>
          </a:defRPr>
        </a:defPPr>
      </a:lstStyle>
    </a:lnDef>
  </a:objectDefaults>
  <a:extraClrSchemeLst>
    <a:extraClrScheme>
      <a:clrScheme name="SenerTec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nerTec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enerTec">
  <a:themeElements>
    <a:clrScheme name="SenerTec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enerTec">
      <a:majorFont>
        <a:latin typeface="Frutiger Linotype"/>
        <a:ea typeface=""/>
        <a:cs typeface=""/>
      </a:majorFont>
      <a:minorFont>
        <a:latin typeface="Frutiger Linotyp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6600"/>
          </a:buClr>
          <a:buSzPct val="75000"/>
          <a:buFont typeface="Wingdings" pitchFamily="2" charset="2"/>
          <a:buNone/>
          <a:tabLst/>
          <a:defRPr kumimoji="0" lang="en-GB" altLang="de-DE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Frutiger Linotyp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6600"/>
          </a:buClr>
          <a:buSzPct val="75000"/>
          <a:buFont typeface="Wingdings" pitchFamily="2" charset="2"/>
          <a:buNone/>
          <a:tabLst/>
          <a:defRPr kumimoji="0" lang="en-GB" altLang="de-DE" sz="24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Frutiger Linotype" pitchFamily="34" charset="0"/>
          </a:defRPr>
        </a:defPPr>
      </a:lstStyle>
    </a:lnDef>
  </a:objectDefaults>
  <a:extraClrSchemeLst>
    <a:extraClrScheme>
      <a:clrScheme name="SenerTec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nerTec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SenerTec">
  <a:themeElements>
    <a:clrScheme name="SenerTec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enerTec">
      <a:majorFont>
        <a:latin typeface="Frutiger Linotype"/>
        <a:ea typeface=""/>
        <a:cs typeface=""/>
      </a:majorFont>
      <a:minorFont>
        <a:latin typeface="Frutiger Linotyp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inotyp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Linotype" pitchFamily="34" charset="0"/>
          </a:defRPr>
        </a:defPPr>
      </a:lstStyle>
    </a:lnDef>
  </a:objectDefaults>
  <a:extraClrSchemeLst>
    <a:extraClrScheme>
      <a:clrScheme name="SenerTec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nerTec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nerTe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utiger Linotype"/>
        <a:ea typeface="Frutiger Linotype"/>
        <a:cs typeface="Frutiger Linotype"/>
      </a:majorFont>
      <a:minorFont>
        <a:latin typeface="Frutiger Linotype"/>
        <a:ea typeface="Frutiger Linotype"/>
        <a:cs typeface="Frutiger Linotyp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Frutiger Linotyp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1508</TotalTime>
  <Words>739</Words>
  <Application>Microsoft Office PowerPoint</Application>
  <PresentationFormat>Niestandardowy</PresentationFormat>
  <Paragraphs>214</Paragraphs>
  <Slides>17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6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White</vt:lpstr>
      <vt:lpstr>SenerTec</vt:lpstr>
      <vt:lpstr>1_SenerTec</vt:lpstr>
      <vt:lpstr>2_SenerTec</vt:lpstr>
      <vt:lpstr>3_SenerTec</vt:lpstr>
      <vt:lpstr>4_SenerTec</vt:lpstr>
      <vt:lpstr>Slajd 1</vt:lpstr>
      <vt:lpstr>Slajd 2</vt:lpstr>
      <vt:lpstr>Slajd 3</vt:lpstr>
      <vt:lpstr>Slajd 4</vt:lpstr>
      <vt:lpstr>Zastosowanie własnej elektrociepłowni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 Michael</dc:creator>
  <cp:lastModifiedBy>Fujitsu</cp:lastModifiedBy>
  <cp:revision>1418</cp:revision>
  <cp:lastPrinted>2017-02-23T14:13:43Z</cp:lastPrinted>
  <dcterms:modified xsi:type="dcterms:W3CDTF">2025-06-06T05:56:47Z</dcterms:modified>
</cp:coreProperties>
</file>