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382" r:id="rId3"/>
    <p:sldId id="418" r:id="rId4"/>
    <p:sldId id="384" r:id="rId5"/>
    <p:sldId id="411" r:id="rId6"/>
    <p:sldId id="416" r:id="rId7"/>
    <p:sldId id="421" r:id="rId8"/>
    <p:sldId id="257" r:id="rId9"/>
    <p:sldId id="258" r:id="rId10"/>
    <p:sldId id="260" r:id="rId11"/>
    <p:sldId id="272" r:id="rId1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an Bartosiak" initials="DB" lastIdx="1" clrIdx="0">
    <p:extLst>
      <p:ext uri="{19B8F6BF-5375-455C-9EA6-DF929625EA0E}">
        <p15:presenceInfo xmlns:p15="http://schemas.microsoft.com/office/powerpoint/2012/main" userId="S-1-5-21-2066436769-4244228705-666347030-2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A45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6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298CF-66C6-4A59-9CD0-4BA2B9331E08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76143B9-FC8F-4212-9535-D9EF67E98140}">
      <dgm:prSet phldrT="[Tekst]" custT="1"/>
      <dgm:spPr>
        <a:ln>
          <a:solidFill>
            <a:schemeClr val="accent1"/>
          </a:solidFill>
        </a:ln>
      </dgm:spPr>
      <dgm:t>
        <a:bodyPr/>
        <a:lstStyle/>
        <a:p>
          <a:pPr algn="ctr">
            <a:buClrTx/>
            <a:buSzTx/>
            <a:buFontTx/>
            <a:buNone/>
          </a:pPr>
          <a:r>
            <a:rPr kumimoji="0" lang="pl-PL" sz="1600" b="1" i="0" u="none" strike="noStrike" cap="none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WSPÓŁPRACA to działanie o charakterze badawczo-rozwojowo-inwestycyjnym (B+R+I)</a:t>
          </a:r>
          <a:endParaRPr lang="pl-PL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156CFB49-C31F-43DB-B2EA-980B56D8DF76}" type="parTrans" cxnId="{067ACAA0-BD81-4FAF-8A73-46767964D3B5}">
      <dgm:prSet/>
      <dgm:spPr/>
      <dgm:t>
        <a:bodyPr/>
        <a:lstStyle/>
        <a:p>
          <a:endParaRPr lang="pl-PL"/>
        </a:p>
      </dgm:t>
    </dgm:pt>
    <dgm:pt modelId="{2F2E1A57-E7F4-420A-AD5D-D4472AF75585}" type="sibTrans" cxnId="{067ACAA0-BD81-4FAF-8A73-46767964D3B5}">
      <dgm:prSet/>
      <dgm:spPr/>
      <dgm:t>
        <a:bodyPr/>
        <a:lstStyle/>
        <a:p>
          <a:endParaRPr lang="pl-PL"/>
        </a:p>
      </dgm:t>
    </dgm:pt>
    <dgm:pt modelId="{64DD508E-155A-4D4E-AC41-EA98EAEC1649}" type="pres">
      <dgm:prSet presAssocID="{87C298CF-66C6-4A59-9CD0-4BA2B9331E08}" presName="diagram" presStyleCnt="0">
        <dgm:presLayoutVars>
          <dgm:dir/>
          <dgm:resizeHandles val="exact"/>
        </dgm:presLayoutVars>
      </dgm:prSet>
      <dgm:spPr/>
    </dgm:pt>
    <dgm:pt modelId="{2D3EA822-DF0C-4876-A959-6FE8F36BBC59}" type="pres">
      <dgm:prSet presAssocID="{576143B9-FC8F-4212-9535-D9EF67E98140}" presName="node" presStyleLbl="node1" presStyleIdx="0" presStyleCnt="1" custScaleX="761338" custScaleY="75132" custLinFactNeighborX="6707" custLinFactNeighborY="-1187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34FA567-D5E6-4B16-AA1D-17DA9F7680FF}" type="presOf" srcId="{87C298CF-66C6-4A59-9CD0-4BA2B9331E08}" destId="{64DD508E-155A-4D4E-AC41-EA98EAEC1649}" srcOrd="0" destOrd="0" presId="urn:microsoft.com/office/officeart/2005/8/layout/default"/>
    <dgm:cxn modelId="{067ACAA0-BD81-4FAF-8A73-46767964D3B5}" srcId="{87C298CF-66C6-4A59-9CD0-4BA2B9331E08}" destId="{576143B9-FC8F-4212-9535-D9EF67E98140}" srcOrd="0" destOrd="0" parTransId="{156CFB49-C31F-43DB-B2EA-980B56D8DF76}" sibTransId="{2F2E1A57-E7F4-420A-AD5D-D4472AF75585}"/>
    <dgm:cxn modelId="{573810FB-FD36-4C36-9D2D-689CF603BAA8}" type="presOf" srcId="{576143B9-FC8F-4212-9535-D9EF67E98140}" destId="{2D3EA822-DF0C-4876-A959-6FE8F36BBC59}" srcOrd="0" destOrd="0" presId="urn:microsoft.com/office/officeart/2005/8/layout/default"/>
    <dgm:cxn modelId="{0A7B2B18-E3D5-4475-9004-341A053962C6}" type="presParOf" srcId="{64DD508E-155A-4D4E-AC41-EA98EAEC1649}" destId="{2D3EA822-DF0C-4876-A959-6FE8F36BBC5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F48E2-B08C-40FE-91F9-78772D359F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BD0D44-5A21-4085-B405-FB1EE528E673}">
      <dgm:prSet custT="1"/>
      <dgm:spPr/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Cel: opracowanie nowych rozwiązań w zakresie:</a:t>
          </a:r>
        </a:p>
      </dgm:t>
    </dgm:pt>
    <dgm:pt modelId="{41C4051D-7D61-48F3-8FD3-725B386079BD}" type="parTrans" cxnId="{94291617-7C80-4306-9B1B-71204BF9F7F1}">
      <dgm:prSet/>
      <dgm:spPr/>
      <dgm:t>
        <a:bodyPr/>
        <a:lstStyle/>
        <a:p>
          <a:endParaRPr lang="pl-PL"/>
        </a:p>
      </dgm:t>
    </dgm:pt>
    <dgm:pt modelId="{74B46EF7-2C97-43C6-972D-177617A6F634}" type="sibTrans" cxnId="{94291617-7C80-4306-9B1B-71204BF9F7F1}">
      <dgm:prSet/>
      <dgm:spPr/>
      <dgm:t>
        <a:bodyPr/>
        <a:lstStyle/>
        <a:p>
          <a:endParaRPr lang="pl-PL"/>
        </a:p>
      </dgm:t>
    </dgm:pt>
    <dgm:pt modelId="{22E1502E-54D2-4BA1-B17C-F41F0D8655FF}">
      <dgm:prSet custT="1"/>
      <dgm:spPr/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nowych lub znacznie udoskonalonych produktów lub procesów</a:t>
          </a:r>
        </a:p>
      </dgm:t>
    </dgm:pt>
    <dgm:pt modelId="{DE54A335-2562-4FB5-98B7-55C4260B7C02}" type="parTrans" cxnId="{4535690E-B07A-491D-84B5-23FD789BB696}">
      <dgm:prSet/>
      <dgm:spPr/>
      <dgm:t>
        <a:bodyPr/>
        <a:lstStyle/>
        <a:p>
          <a:endParaRPr lang="pl-PL"/>
        </a:p>
      </dgm:t>
    </dgm:pt>
    <dgm:pt modelId="{E3877040-96EA-4803-BEC9-51468B7870A8}" type="sibTrans" cxnId="{4535690E-B07A-491D-84B5-23FD789BB696}">
      <dgm:prSet/>
      <dgm:spPr/>
      <dgm:t>
        <a:bodyPr/>
        <a:lstStyle/>
        <a:p>
          <a:endParaRPr lang="pl-PL"/>
        </a:p>
      </dgm:t>
    </dgm:pt>
    <dgm:pt modelId="{73A0A9B9-4C93-4A77-8D3A-CDE6A92CE54C}">
      <dgm:prSet custT="1"/>
      <dgm:spPr/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nowych lub znacznie udoskonalonych technologii lub metod organizacji lub marketingu w sektorach: rolnym, spożywczym i leśnym,  w tym na rzecz rozwijania produkcji w systemach jakości żywności oraz rolnictwa 4.0</a:t>
          </a:r>
          <a:b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8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1CB0A-C925-43D8-AC0A-202C54F45C41}" type="parTrans" cxnId="{93DB36C2-DD84-4448-882E-7A30DE61C80C}">
      <dgm:prSet/>
      <dgm:spPr/>
      <dgm:t>
        <a:bodyPr/>
        <a:lstStyle/>
        <a:p>
          <a:endParaRPr lang="pl-PL"/>
        </a:p>
      </dgm:t>
    </dgm:pt>
    <dgm:pt modelId="{071B610A-9D5F-4F48-AAC4-A1DC57C3B8EF}" type="sibTrans" cxnId="{93DB36C2-DD84-4448-882E-7A30DE61C80C}">
      <dgm:prSet/>
      <dgm:spPr/>
      <dgm:t>
        <a:bodyPr/>
        <a:lstStyle/>
        <a:p>
          <a:endParaRPr lang="pl-PL"/>
        </a:p>
      </dgm:t>
    </dgm:pt>
    <dgm:pt modelId="{DEA5A1F0-1017-4D16-AC8B-CD828F135F22}" type="pres">
      <dgm:prSet presAssocID="{E2EF48E2-B08C-40FE-91F9-78772D359F92}" presName="vert0" presStyleCnt="0">
        <dgm:presLayoutVars>
          <dgm:dir/>
          <dgm:animOne val="branch"/>
          <dgm:animLvl val="lvl"/>
        </dgm:presLayoutVars>
      </dgm:prSet>
      <dgm:spPr/>
    </dgm:pt>
    <dgm:pt modelId="{E8ACE227-EB5C-40A9-8B74-A003D7BE5808}" type="pres">
      <dgm:prSet presAssocID="{6BBD0D44-5A21-4085-B405-FB1EE528E673}" presName="thickLine" presStyleLbl="alignNode1" presStyleIdx="0" presStyleCnt="1"/>
      <dgm:spPr/>
    </dgm:pt>
    <dgm:pt modelId="{24BA8640-528B-45DB-B85F-D4B1719A2AC1}" type="pres">
      <dgm:prSet presAssocID="{6BBD0D44-5A21-4085-B405-FB1EE528E673}" presName="horz1" presStyleCnt="0"/>
      <dgm:spPr/>
    </dgm:pt>
    <dgm:pt modelId="{894A1B72-FB31-40D1-986B-AA08EBD8A053}" type="pres">
      <dgm:prSet presAssocID="{6BBD0D44-5A21-4085-B405-FB1EE528E673}" presName="tx1" presStyleLbl="revTx" presStyleIdx="0" presStyleCnt="3" custScaleX="184251"/>
      <dgm:spPr/>
    </dgm:pt>
    <dgm:pt modelId="{5AA3AC48-B7C2-46D8-9C86-785EDD523811}" type="pres">
      <dgm:prSet presAssocID="{6BBD0D44-5A21-4085-B405-FB1EE528E673}" presName="vert1" presStyleCnt="0"/>
      <dgm:spPr/>
    </dgm:pt>
    <dgm:pt modelId="{E7DB4768-3C39-4E77-B923-68FA26246D5D}" type="pres">
      <dgm:prSet presAssocID="{22E1502E-54D2-4BA1-B17C-F41F0D8655FF}" presName="vertSpace2a" presStyleCnt="0"/>
      <dgm:spPr/>
    </dgm:pt>
    <dgm:pt modelId="{CC792738-A8F6-41E0-9EFF-437F441873B0}" type="pres">
      <dgm:prSet presAssocID="{22E1502E-54D2-4BA1-B17C-F41F0D8655FF}" presName="horz2" presStyleCnt="0"/>
      <dgm:spPr/>
    </dgm:pt>
    <dgm:pt modelId="{5E595677-D3B5-4E3D-87F2-E48EB5004053}" type="pres">
      <dgm:prSet presAssocID="{22E1502E-54D2-4BA1-B17C-F41F0D8655FF}" presName="horzSpace2" presStyleCnt="0"/>
      <dgm:spPr/>
    </dgm:pt>
    <dgm:pt modelId="{2BD390F9-2AFE-461A-85E4-ECDC23697848}" type="pres">
      <dgm:prSet presAssocID="{22E1502E-54D2-4BA1-B17C-F41F0D8655FF}" presName="tx2" presStyleLbl="revTx" presStyleIdx="1" presStyleCnt="3" custScaleY="55028"/>
      <dgm:spPr/>
    </dgm:pt>
    <dgm:pt modelId="{577D919B-B949-41C9-89C6-609934D77EF7}" type="pres">
      <dgm:prSet presAssocID="{22E1502E-54D2-4BA1-B17C-F41F0D8655FF}" presName="vert2" presStyleCnt="0"/>
      <dgm:spPr/>
    </dgm:pt>
    <dgm:pt modelId="{0F6399E3-7172-4997-91EE-308FF73D68F4}" type="pres">
      <dgm:prSet presAssocID="{22E1502E-54D2-4BA1-B17C-F41F0D8655FF}" presName="thinLine2b" presStyleLbl="callout" presStyleIdx="0" presStyleCnt="2"/>
      <dgm:spPr/>
    </dgm:pt>
    <dgm:pt modelId="{AA60080B-D546-46B3-AF1F-CB7598CED617}" type="pres">
      <dgm:prSet presAssocID="{22E1502E-54D2-4BA1-B17C-F41F0D8655FF}" presName="vertSpace2b" presStyleCnt="0"/>
      <dgm:spPr/>
    </dgm:pt>
    <dgm:pt modelId="{680BEA14-5604-42E4-B688-BF30D2F34177}" type="pres">
      <dgm:prSet presAssocID="{73A0A9B9-4C93-4A77-8D3A-CDE6A92CE54C}" presName="horz2" presStyleCnt="0"/>
      <dgm:spPr/>
    </dgm:pt>
    <dgm:pt modelId="{E7DA7427-17FF-492C-A86E-F12170D927F4}" type="pres">
      <dgm:prSet presAssocID="{73A0A9B9-4C93-4A77-8D3A-CDE6A92CE54C}" presName="horzSpace2" presStyleCnt="0"/>
      <dgm:spPr/>
    </dgm:pt>
    <dgm:pt modelId="{ECB17655-D850-4016-9C8D-8CC7A96CB0FF}" type="pres">
      <dgm:prSet presAssocID="{73A0A9B9-4C93-4A77-8D3A-CDE6A92CE54C}" presName="tx2" presStyleLbl="revTx" presStyleIdx="2" presStyleCnt="3" custScaleY="134940"/>
      <dgm:spPr/>
    </dgm:pt>
    <dgm:pt modelId="{61C2E6C5-E19E-4B7A-B589-0D30114E9841}" type="pres">
      <dgm:prSet presAssocID="{73A0A9B9-4C93-4A77-8D3A-CDE6A92CE54C}" presName="vert2" presStyleCnt="0"/>
      <dgm:spPr/>
    </dgm:pt>
    <dgm:pt modelId="{FA8BDB74-BFE6-4AC3-8ED1-B58CDCA31018}" type="pres">
      <dgm:prSet presAssocID="{73A0A9B9-4C93-4A77-8D3A-CDE6A92CE54C}" presName="thinLine2b" presStyleLbl="callout" presStyleIdx="1" presStyleCnt="2"/>
      <dgm:spPr/>
    </dgm:pt>
    <dgm:pt modelId="{8208B894-BB66-4DAE-8FCA-8B4E3767D6B4}" type="pres">
      <dgm:prSet presAssocID="{73A0A9B9-4C93-4A77-8D3A-CDE6A92CE54C}" presName="vertSpace2b" presStyleCnt="0"/>
      <dgm:spPr/>
    </dgm:pt>
  </dgm:ptLst>
  <dgm:cxnLst>
    <dgm:cxn modelId="{4535690E-B07A-491D-84B5-23FD789BB696}" srcId="{6BBD0D44-5A21-4085-B405-FB1EE528E673}" destId="{22E1502E-54D2-4BA1-B17C-F41F0D8655FF}" srcOrd="0" destOrd="0" parTransId="{DE54A335-2562-4FB5-98B7-55C4260B7C02}" sibTransId="{E3877040-96EA-4803-BEC9-51468B7870A8}"/>
    <dgm:cxn modelId="{3F78470F-9553-4BB3-BD84-DF704FCB7304}" type="presOf" srcId="{6BBD0D44-5A21-4085-B405-FB1EE528E673}" destId="{894A1B72-FB31-40D1-986B-AA08EBD8A053}" srcOrd="0" destOrd="0" presId="urn:microsoft.com/office/officeart/2008/layout/LinedList"/>
    <dgm:cxn modelId="{94291617-7C80-4306-9B1B-71204BF9F7F1}" srcId="{E2EF48E2-B08C-40FE-91F9-78772D359F92}" destId="{6BBD0D44-5A21-4085-B405-FB1EE528E673}" srcOrd="0" destOrd="0" parTransId="{41C4051D-7D61-48F3-8FD3-725B386079BD}" sibTransId="{74B46EF7-2C97-43C6-972D-177617A6F634}"/>
    <dgm:cxn modelId="{B4A3AB2D-9A55-4311-B896-6FF0A5CEC9C3}" type="presOf" srcId="{22E1502E-54D2-4BA1-B17C-F41F0D8655FF}" destId="{2BD390F9-2AFE-461A-85E4-ECDC23697848}" srcOrd="0" destOrd="0" presId="urn:microsoft.com/office/officeart/2008/layout/LinedList"/>
    <dgm:cxn modelId="{816B42AE-8908-4798-8F2E-72C56F8A683D}" type="presOf" srcId="{E2EF48E2-B08C-40FE-91F9-78772D359F92}" destId="{DEA5A1F0-1017-4D16-AC8B-CD828F135F22}" srcOrd="0" destOrd="0" presId="urn:microsoft.com/office/officeart/2008/layout/LinedList"/>
    <dgm:cxn modelId="{93DB36C2-DD84-4448-882E-7A30DE61C80C}" srcId="{6BBD0D44-5A21-4085-B405-FB1EE528E673}" destId="{73A0A9B9-4C93-4A77-8D3A-CDE6A92CE54C}" srcOrd="1" destOrd="0" parTransId="{97B1CB0A-C925-43D8-AC0A-202C54F45C41}" sibTransId="{071B610A-9D5F-4F48-AAC4-A1DC57C3B8EF}"/>
    <dgm:cxn modelId="{F2B649CD-1A68-4C66-A6D0-BE0BBB418616}" type="presOf" srcId="{73A0A9B9-4C93-4A77-8D3A-CDE6A92CE54C}" destId="{ECB17655-D850-4016-9C8D-8CC7A96CB0FF}" srcOrd="0" destOrd="0" presId="urn:microsoft.com/office/officeart/2008/layout/LinedList"/>
    <dgm:cxn modelId="{A6691A17-C2FD-4991-8494-D09417FA7F28}" type="presParOf" srcId="{DEA5A1F0-1017-4D16-AC8B-CD828F135F22}" destId="{E8ACE227-EB5C-40A9-8B74-A003D7BE5808}" srcOrd="0" destOrd="0" presId="urn:microsoft.com/office/officeart/2008/layout/LinedList"/>
    <dgm:cxn modelId="{0F54DC01-4D0D-4584-88D8-C1DE48A32948}" type="presParOf" srcId="{DEA5A1F0-1017-4D16-AC8B-CD828F135F22}" destId="{24BA8640-528B-45DB-B85F-D4B1719A2AC1}" srcOrd="1" destOrd="0" presId="urn:microsoft.com/office/officeart/2008/layout/LinedList"/>
    <dgm:cxn modelId="{44FB0385-B892-4692-9E94-B13F30C97129}" type="presParOf" srcId="{24BA8640-528B-45DB-B85F-D4B1719A2AC1}" destId="{894A1B72-FB31-40D1-986B-AA08EBD8A053}" srcOrd="0" destOrd="0" presId="urn:microsoft.com/office/officeart/2008/layout/LinedList"/>
    <dgm:cxn modelId="{23A67293-5B52-4260-AFE5-BB81063DFDA5}" type="presParOf" srcId="{24BA8640-528B-45DB-B85F-D4B1719A2AC1}" destId="{5AA3AC48-B7C2-46D8-9C86-785EDD523811}" srcOrd="1" destOrd="0" presId="urn:microsoft.com/office/officeart/2008/layout/LinedList"/>
    <dgm:cxn modelId="{FC2F4564-8845-448E-90B4-91DAF8C6F434}" type="presParOf" srcId="{5AA3AC48-B7C2-46D8-9C86-785EDD523811}" destId="{E7DB4768-3C39-4E77-B923-68FA26246D5D}" srcOrd="0" destOrd="0" presId="urn:microsoft.com/office/officeart/2008/layout/LinedList"/>
    <dgm:cxn modelId="{4D4C44C6-102C-4BCD-A71C-AED14C2F7EE6}" type="presParOf" srcId="{5AA3AC48-B7C2-46D8-9C86-785EDD523811}" destId="{CC792738-A8F6-41E0-9EFF-437F441873B0}" srcOrd="1" destOrd="0" presId="urn:microsoft.com/office/officeart/2008/layout/LinedList"/>
    <dgm:cxn modelId="{035B3422-F20B-4898-B884-AAD35FD81D2C}" type="presParOf" srcId="{CC792738-A8F6-41E0-9EFF-437F441873B0}" destId="{5E595677-D3B5-4E3D-87F2-E48EB5004053}" srcOrd="0" destOrd="0" presId="urn:microsoft.com/office/officeart/2008/layout/LinedList"/>
    <dgm:cxn modelId="{A89F873A-AC15-48CD-B84F-C59BA96FADA0}" type="presParOf" srcId="{CC792738-A8F6-41E0-9EFF-437F441873B0}" destId="{2BD390F9-2AFE-461A-85E4-ECDC23697848}" srcOrd="1" destOrd="0" presId="urn:microsoft.com/office/officeart/2008/layout/LinedList"/>
    <dgm:cxn modelId="{88C18DA2-57AB-4D2E-9698-BA21EEF08FBB}" type="presParOf" srcId="{CC792738-A8F6-41E0-9EFF-437F441873B0}" destId="{577D919B-B949-41C9-89C6-609934D77EF7}" srcOrd="2" destOrd="0" presId="urn:microsoft.com/office/officeart/2008/layout/LinedList"/>
    <dgm:cxn modelId="{731D9BB4-D819-47BB-9DC2-E30B78DBA1DB}" type="presParOf" srcId="{5AA3AC48-B7C2-46D8-9C86-785EDD523811}" destId="{0F6399E3-7172-4997-91EE-308FF73D68F4}" srcOrd="2" destOrd="0" presId="urn:microsoft.com/office/officeart/2008/layout/LinedList"/>
    <dgm:cxn modelId="{1F120E25-B27C-4E68-94CA-788F0796A6CF}" type="presParOf" srcId="{5AA3AC48-B7C2-46D8-9C86-785EDD523811}" destId="{AA60080B-D546-46B3-AF1F-CB7598CED617}" srcOrd="3" destOrd="0" presId="urn:microsoft.com/office/officeart/2008/layout/LinedList"/>
    <dgm:cxn modelId="{4DAB525F-9B90-4ABA-9E21-95F0C6CE45BB}" type="presParOf" srcId="{5AA3AC48-B7C2-46D8-9C86-785EDD523811}" destId="{680BEA14-5604-42E4-B688-BF30D2F34177}" srcOrd="4" destOrd="0" presId="urn:microsoft.com/office/officeart/2008/layout/LinedList"/>
    <dgm:cxn modelId="{503BC8C0-88FF-43E0-BB53-8F9C5040D4FF}" type="presParOf" srcId="{680BEA14-5604-42E4-B688-BF30D2F34177}" destId="{E7DA7427-17FF-492C-A86E-F12170D927F4}" srcOrd="0" destOrd="0" presId="urn:microsoft.com/office/officeart/2008/layout/LinedList"/>
    <dgm:cxn modelId="{844BB5EC-E5DA-4BFE-A58B-029560CAA509}" type="presParOf" srcId="{680BEA14-5604-42E4-B688-BF30D2F34177}" destId="{ECB17655-D850-4016-9C8D-8CC7A96CB0FF}" srcOrd="1" destOrd="0" presId="urn:microsoft.com/office/officeart/2008/layout/LinedList"/>
    <dgm:cxn modelId="{856633A2-430C-46B0-A4A4-D336B97672B9}" type="presParOf" srcId="{680BEA14-5604-42E4-B688-BF30D2F34177}" destId="{61C2E6C5-E19E-4B7A-B589-0D30114E9841}" srcOrd="2" destOrd="0" presId="urn:microsoft.com/office/officeart/2008/layout/LinedList"/>
    <dgm:cxn modelId="{30595257-C22C-4B5B-BC31-3626DBF75338}" type="presParOf" srcId="{5AA3AC48-B7C2-46D8-9C86-785EDD523811}" destId="{FA8BDB74-BFE6-4AC3-8ED1-B58CDCA31018}" srcOrd="5" destOrd="0" presId="urn:microsoft.com/office/officeart/2008/layout/LinedList"/>
    <dgm:cxn modelId="{017A8741-8784-487F-B614-2F8EF12CFF09}" type="presParOf" srcId="{5AA3AC48-B7C2-46D8-9C86-785EDD523811}" destId="{8208B894-BB66-4DAE-8FCA-8B4E3767D6B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2B5C00-F601-4E85-9DAC-2A0DDBD662FC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8A1206-0141-44CA-B3D2-3FC6DCFC6E4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Beneficjenci:</a:t>
          </a:r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Grupy operacyjne na rzecz innowacji </a:t>
          </a:r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(EPI) </a:t>
          </a:r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utworzone, przez co najmniej dwa różne podmioty należące do dwóch kategorii:</a:t>
          </a:r>
        </a:p>
      </dgm:t>
    </dgm:pt>
    <dgm:pt modelId="{BE0C20FE-E6FB-470D-BFC5-19D37D7EA432}" type="parTrans" cxnId="{72FB385F-4784-4814-A359-08A0FB67B063}">
      <dgm:prSet/>
      <dgm:spPr/>
      <dgm:t>
        <a:bodyPr/>
        <a:lstStyle/>
        <a:p>
          <a:endParaRPr lang="pl-PL"/>
        </a:p>
      </dgm:t>
    </dgm:pt>
    <dgm:pt modelId="{208D3A8D-3EB3-4F25-87EF-A43EF03C78BD}" type="sibTrans" cxnId="{72FB385F-4784-4814-A359-08A0FB67B063}">
      <dgm:prSet/>
      <dgm:spPr/>
      <dgm:t>
        <a:bodyPr/>
        <a:lstStyle/>
        <a:p>
          <a:endParaRPr lang="pl-PL"/>
        </a:p>
      </dgm:t>
    </dgm:pt>
    <dgm:pt modelId="{968A36F0-6883-4C98-9F3D-BDAA030BB0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Kategorie podmiotów: przedsiębiorcy</a:t>
          </a:r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l-PL" sz="1800" b="1" u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rolnicy lub grupy rolników</a:t>
          </a:r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posiadacze lasów, instytuty lub jednostki naukowe oraz podmioty świadczące usługi doradcze</a:t>
          </a:r>
        </a:p>
      </dgm:t>
    </dgm:pt>
    <dgm:pt modelId="{D76E1950-FEF9-40E6-9D50-E65097BB80AA}" type="parTrans" cxnId="{975AD0B7-2FB7-47CB-BA58-806FFCABE2C5}">
      <dgm:prSet/>
      <dgm:spPr/>
      <dgm:t>
        <a:bodyPr/>
        <a:lstStyle/>
        <a:p>
          <a:endParaRPr lang="pl-PL"/>
        </a:p>
      </dgm:t>
    </dgm:pt>
    <dgm:pt modelId="{62A76322-88BB-464A-B5AA-1D1AC189148C}" type="sibTrans" cxnId="{975AD0B7-2FB7-47CB-BA58-806FFCABE2C5}">
      <dgm:prSet/>
      <dgm:spPr/>
      <dgm:t>
        <a:bodyPr/>
        <a:lstStyle/>
        <a:p>
          <a:endParaRPr lang="pl-PL"/>
        </a:p>
      </dgm:t>
    </dgm:pt>
    <dgm:pt modelId="{33D3D05A-F5BB-4D24-8DE6-2A6CF0FCACE5}" type="pres">
      <dgm:prSet presAssocID="{5B2B5C00-F601-4E85-9DAC-2A0DDBD662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FEB528-95D1-4504-9EC7-4D77F2FCF32C}" type="pres">
      <dgm:prSet presAssocID="{DF8A1206-0141-44CA-B3D2-3FC6DCFC6E41}" presName="root" presStyleCnt="0"/>
      <dgm:spPr/>
    </dgm:pt>
    <dgm:pt modelId="{C89B543D-D3E5-4954-BDFE-67A45738FD88}" type="pres">
      <dgm:prSet presAssocID="{DF8A1206-0141-44CA-B3D2-3FC6DCFC6E41}" presName="rootComposite" presStyleCnt="0"/>
      <dgm:spPr/>
    </dgm:pt>
    <dgm:pt modelId="{1E093E70-5B1A-4F37-9C17-6E3B09BBE978}" type="pres">
      <dgm:prSet presAssocID="{DF8A1206-0141-44CA-B3D2-3FC6DCFC6E41}" presName="rootText" presStyleLbl="node1" presStyleIdx="0" presStyleCnt="2" custScaleX="140359" custScaleY="100198" custLinFactNeighborX="-11220" custLinFactNeighborY="-2629"/>
      <dgm:spPr/>
    </dgm:pt>
    <dgm:pt modelId="{EBBCCD7E-ECDE-45EB-8797-38E46C3D400E}" type="pres">
      <dgm:prSet presAssocID="{DF8A1206-0141-44CA-B3D2-3FC6DCFC6E41}" presName="rootConnector" presStyleLbl="node1" presStyleIdx="0" presStyleCnt="2"/>
      <dgm:spPr/>
    </dgm:pt>
    <dgm:pt modelId="{184C5587-0916-49DC-A401-DBA1306C6CC8}" type="pres">
      <dgm:prSet presAssocID="{DF8A1206-0141-44CA-B3D2-3FC6DCFC6E41}" presName="childShape" presStyleCnt="0"/>
      <dgm:spPr/>
    </dgm:pt>
    <dgm:pt modelId="{DD2419E2-528F-4197-8729-7E1B8150BDCF}" type="pres">
      <dgm:prSet presAssocID="{968A36F0-6883-4C98-9F3D-BDAA030BB0DE}" presName="root" presStyleCnt="0"/>
      <dgm:spPr/>
    </dgm:pt>
    <dgm:pt modelId="{406871BF-130F-448C-BE96-71581B49F847}" type="pres">
      <dgm:prSet presAssocID="{968A36F0-6883-4C98-9F3D-BDAA030BB0DE}" presName="rootComposite" presStyleCnt="0"/>
      <dgm:spPr/>
    </dgm:pt>
    <dgm:pt modelId="{DA6B0318-BA51-424A-BBB5-9E57E024473D}" type="pres">
      <dgm:prSet presAssocID="{968A36F0-6883-4C98-9F3D-BDAA030BB0DE}" presName="rootText" presStyleLbl="node1" presStyleIdx="1" presStyleCnt="2" custScaleX="140359" custScaleY="100287" custLinFactNeighborX="8136" custLinFactNeighborY="0"/>
      <dgm:spPr/>
    </dgm:pt>
    <dgm:pt modelId="{7CBF632A-8B24-4C41-8072-333CA14B6AEE}" type="pres">
      <dgm:prSet presAssocID="{968A36F0-6883-4C98-9F3D-BDAA030BB0DE}" presName="rootConnector" presStyleLbl="node1" presStyleIdx="1" presStyleCnt="2"/>
      <dgm:spPr/>
    </dgm:pt>
    <dgm:pt modelId="{478ACEF1-5024-4FBB-950C-4536B2E81B45}" type="pres">
      <dgm:prSet presAssocID="{968A36F0-6883-4C98-9F3D-BDAA030BB0DE}" presName="childShape" presStyleCnt="0"/>
      <dgm:spPr/>
    </dgm:pt>
  </dgm:ptLst>
  <dgm:cxnLst>
    <dgm:cxn modelId="{F1E81B11-E0B0-4F9A-ABAC-1CE74E85E88E}" type="presOf" srcId="{5B2B5C00-F601-4E85-9DAC-2A0DDBD662FC}" destId="{33D3D05A-F5BB-4D24-8DE6-2A6CF0FCACE5}" srcOrd="0" destOrd="0" presId="urn:microsoft.com/office/officeart/2005/8/layout/hierarchy3"/>
    <dgm:cxn modelId="{B8BD605C-3E8C-4641-88F9-8DBBFE100E13}" type="presOf" srcId="{DF8A1206-0141-44CA-B3D2-3FC6DCFC6E41}" destId="{1E093E70-5B1A-4F37-9C17-6E3B09BBE978}" srcOrd="0" destOrd="0" presId="urn:microsoft.com/office/officeart/2005/8/layout/hierarchy3"/>
    <dgm:cxn modelId="{72FB385F-4784-4814-A359-08A0FB67B063}" srcId="{5B2B5C00-F601-4E85-9DAC-2A0DDBD662FC}" destId="{DF8A1206-0141-44CA-B3D2-3FC6DCFC6E41}" srcOrd="0" destOrd="0" parTransId="{BE0C20FE-E6FB-470D-BFC5-19D37D7EA432}" sibTransId="{208D3A8D-3EB3-4F25-87EF-A43EF03C78BD}"/>
    <dgm:cxn modelId="{C4CFD373-3C7B-4C2E-9706-A9471355E354}" type="presOf" srcId="{DF8A1206-0141-44CA-B3D2-3FC6DCFC6E41}" destId="{EBBCCD7E-ECDE-45EB-8797-38E46C3D400E}" srcOrd="1" destOrd="0" presId="urn:microsoft.com/office/officeart/2005/8/layout/hierarchy3"/>
    <dgm:cxn modelId="{50FE7378-E467-47CC-8E8B-A50DB22AC726}" type="presOf" srcId="{968A36F0-6883-4C98-9F3D-BDAA030BB0DE}" destId="{DA6B0318-BA51-424A-BBB5-9E57E024473D}" srcOrd="0" destOrd="0" presId="urn:microsoft.com/office/officeart/2005/8/layout/hierarchy3"/>
    <dgm:cxn modelId="{975AD0B7-2FB7-47CB-BA58-806FFCABE2C5}" srcId="{5B2B5C00-F601-4E85-9DAC-2A0DDBD662FC}" destId="{968A36F0-6883-4C98-9F3D-BDAA030BB0DE}" srcOrd="1" destOrd="0" parTransId="{D76E1950-FEF9-40E6-9D50-E65097BB80AA}" sibTransId="{62A76322-88BB-464A-B5AA-1D1AC189148C}"/>
    <dgm:cxn modelId="{13A2F3F5-8AF1-4BCA-AA86-982BCE0310D3}" type="presOf" srcId="{968A36F0-6883-4C98-9F3D-BDAA030BB0DE}" destId="{7CBF632A-8B24-4C41-8072-333CA14B6AEE}" srcOrd="1" destOrd="0" presId="urn:microsoft.com/office/officeart/2005/8/layout/hierarchy3"/>
    <dgm:cxn modelId="{2F496C56-6C67-4D31-8A73-630BF2C5933C}" type="presParOf" srcId="{33D3D05A-F5BB-4D24-8DE6-2A6CF0FCACE5}" destId="{D0FEB528-95D1-4504-9EC7-4D77F2FCF32C}" srcOrd="0" destOrd="0" presId="urn:microsoft.com/office/officeart/2005/8/layout/hierarchy3"/>
    <dgm:cxn modelId="{4800AE29-9C2D-4EC8-8F53-D6881368B0D7}" type="presParOf" srcId="{D0FEB528-95D1-4504-9EC7-4D77F2FCF32C}" destId="{C89B543D-D3E5-4954-BDFE-67A45738FD88}" srcOrd="0" destOrd="0" presId="urn:microsoft.com/office/officeart/2005/8/layout/hierarchy3"/>
    <dgm:cxn modelId="{FECF77EA-A4B2-49C1-91D9-2893D20A2C91}" type="presParOf" srcId="{C89B543D-D3E5-4954-BDFE-67A45738FD88}" destId="{1E093E70-5B1A-4F37-9C17-6E3B09BBE978}" srcOrd="0" destOrd="0" presId="urn:microsoft.com/office/officeart/2005/8/layout/hierarchy3"/>
    <dgm:cxn modelId="{566D1C82-4D72-4A9F-8220-9F902064E795}" type="presParOf" srcId="{C89B543D-D3E5-4954-BDFE-67A45738FD88}" destId="{EBBCCD7E-ECDE-45EB-8797-38E46C3D400E}" srcOrd="1" destOrd="0" presId="urn:microsoft.com/office/officeart/2005/8/layout/hierarchy3"/>
    <dgm:cxn modelId="{2AF2E549-AE6A-4299-9D38-2420D978B8C9}" type="presParOf" srcId="{D0FEB528-95D1-4504-9EC7-4D77F2FCF32C}" destId="{184C5587-0916-49DC-A401-DBA1306C6CC8}" srcOrd="1" destOrd="0" presId="urn:microsoft.com/office/officeart/2005/8/layout/hierarchy3"/>
    <dgm:cxn modelId="{1E25C80E-F4F0-4A0F-8B75-035352E7A52B}" type="presParOf" srcId="{33D3D05A-F5BB-4D24-8DE6-2A6CF0FCACE5}" destId="{DD2419E2-528F-4197-8729-7E1B8150BDCF}" srcOrd="1" destOrd="0" presId="urn:microsoft.com/office/officeart/2005/8/layout/hierarchy3"/>
    <dgm:cxn modelId="{5E8E0B50-4923-4E63-9CCE-DDE1225C8A6F}" type="presParOf" srcId="{DD2419E2-528F-4197-8729-7E1B8150BDCF}" destId="{406871BF-130F-448C-BE96-71581B49F847}" srcOrd="0" destOrd="0" presId="urn:microsoft.com/office/officeart/2005/8/layout/hierarchy3"/>
    <dgm:cxn modelId="{D896E912-D481-4E3E-A9EB-ED174DDF4D91}" type="presParOf" srcId="{406871BF-130F-448C-BE96-71581B49F847}" destId="{DA6B0318-BA51-424A-BBB5-9E57E024473D}" srcOrd="0" destOrd="0" presId="urn:microsoft.com/office/officeart/2005/8/layout/hierarchy3"/>
    <dgm:cxn modelId="{E0CC95C2-A4A2-4B28-B351-91D2990FE3D8}" type="presParOf" srcId="{406871BF-130F-448C-BE96-71581B49F847}" destId="{7CBF632A-8B24-4C41-8072-333CA14B6AEE}" srcOrd="1" destOrd="0" presId="urn:microsoft.com/office/officeart/2005/8/layout/hierarchy3"/>
    <dgm:cxn modelId="{A4B37BE7-17FD-4935-8E32-248C8BD3CE8E}" type="presParOf" srcId="{DD2419E2-528F-4197-8729-7E1B8150BDCF}" destId="{478ACEF1-5024-4FBB-950C-4536B2E81B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BAB67-B282-4109-907B-BAC25C8278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E73E5B-0009-4DE0-A261-746B0149C664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kwalifikowane</a:t>
          </a:r>
          <a:b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60B27-E4D7-456E-BC60-39F0DFD734DE}" type="parTrans" cxnId="{0C45950D-E6B3-45E0-86D7-BF14E1F10FE8}">
      <dgm:prSet/>
      <dgm:spPr/>
      <dgm:t>
        <a:bodyPr/>
        <a:lstStyle/>
        <a:p>
          <a:endParaRPr lang="pl-PL"/>
        </a:p>
      </dgm:t>
    </dgm:pt>
    <dgm:pt modelId="{6E4CFF4C-6B28-44B8-ABA1-806D943EC471}" type="sibTrans" cxnId="{0C45950D-E6B3-45E0-86D7-BF14E1F10FE8}">
      <dgm:prSet/>
      <dgm:spPr/>
      <dgm:t>
        <a:bodyPr/>
        <a:lstStyle/>
        <a:p>
          <a:endParaRPr lang="pl-PL"/>
        </a:p>
      </dgm:t>
    </dgm:pt>
    <dgm:pt modelId="{178FA8E2-F4AA-454A-9491-5AC66BCBE28D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lub instalacja nowych maszyn lub urządzeń, w tym środków transportu</a:t>
          </a:r>
        </a:p>
      </dgm:t>
    </dgm:pt>
    <dgm:pt modelId="{5705C37A-E57B-46B6-8412-B12D31549BC1}" type="parTrans" cxnId="{5A2D8016-4CA4-4374-81F5-1EED6ED46D4A}">
      <dgm:prSet/>
      <dgm:spPr/>
      <dgm:t>
        <a:bodyPr/>
        <a:lstStyle/>
        <a:p>
          <a:endParaRPr lang="pl-PL"/>
        </a:p>
      </dgm:t>
    </dgm:pt>
    <dgm:pt modelId="{694F2038-80EC-428F-ADAF-D2C22A41681E}" type="sibTrans" cxnId="{5A2D8016-4CA4-4374-81F5-1EED6ED46D4A}">
      <dgm:prSet/>
      <dgm:spPr/>
      <dgm:t>
        <a:bodyPr/>
        <a:lstStyle/>
        <a:p>
          <a:endParaRPr lang="pl-PL"/>
        </a:p>
      </dgm:t>
    </dgm:pt>
    <dgm:pt modelId="{497829AA-C7A9-475A-8464-96DBA7818567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wartości niematerialnych i prawnych</a:t>
          </a:r>
        </a:p>
      </dgm:t>
    </dgm:pt>
    <dgm:pt modelId="{4C6A7713-B231-47EF-BA32-45254C1D1986}" type="parTrans" cxnId="{22A5696B-9BAE-4892-98CA-2C69D6B8AE16}">
      <dgm:prSet/>
      <dgm:spPr/>
      <dgm:t>
        <a:bodyPr/>
        <a:lstStyle/>
        <a:p>
          <a:endParaRPr lang="pl-PL"/>
        </a:p>
      </dgm:t>
    </dgm:pt>
    <dgm:pt modelId="{6F6E69AA-1603-4BD6-983F-39888C074420}" type="sibTrans" cxnId="{22A5696B-9BAE-4892-98CA-2C69D6B8AE16}">
      <dgm:prSet/>
      <dgm:spPr/>
      <dgm:t>
        <a:bodyPr/>
        <a:lstStyle/>
        <a:p>
          <a:endParaRPr lang="pl-PL"/>
        </a:p>
      </dgm:t>
    </dgm:pt>
    <dgm:pt modelId="{1841893A-2C32-491C-8CA9-853FE591A3EA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Budowa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przebudowa lub remont połączony z modernizacją obiektów lub infrastruktury</a:t>
          </a:r>
        </a:p>
      </dgm:t>
    </dgm:pt>
    <dgm:pt modelId="{3FDBD4DF-D755-430D-9FD1-F5755C0F0679}" type="parTrans" cxnId="{76757C42-F90D-4C01-B424-7BA19786F448}">
      <dgm:prSet/>
      <dgm:spPr/>
      <dgm:t>
        <a:bodyPr/>
        <a:lstStyle/>
        <a:p>
          <a:endParaRPr lang="pl-PL"/>
        </a:p>
      </dgm:t>
    </dgm:pt>
    <dgm:pt modelId="{0F3A7E75-D6C1-447C-A1A9-76AD40AA3AE5}" type="sibTrans" cxnId="{76757C42-F90D-4C01-B424-7BA19786F448}">
      <dgm:prSet/>
      <dgm:spPr/>
      <dgm:t>
        <a:bodyPr/>
        <a:lstStyle/>
        <a:p>
          <a:endParaRPr lang="pl-PL"/>
        </a:p>
      </dgm:t>
    </dgm:pt>
    <dgm:pt modelId="{604905EB-E0CC-4602-AAC5-45141AF93F1C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badań</a:t>
          </a:r>
        </a:p>
      </dgm:t>
    </dgm:pt>
    <dgm:pt modelId="{20539388-D150-4AEF-9A0C-55E99B7EBE21}" type="parTrans" cxnId="{3A9081A3-BB74-450B-BA82-D73F82D86FAB}">
      <dgm:prSet/>
      <dgm:spPr/>
      <dgm:t>
        <a:bodyPr/>
        <a:lstStyle/>
        <a:p>
          <a:endParaRPr lang="pl-PL"/>
        </a:p>
      </dgm:t>
    </dgm:pt>
    <dgm:pt modelId="{B3942531-34CD-4C07-812D-6F4554C9E152}" type="sibTrans" cxnId="{3A9081A3-BB74-450B-BA82-D73F82D86FAB}">
      <dgm:prSet/>
      <dgm:spPr/>
      <dgm:t>
        <a:bodyPr/>
        <a:lstStyle/>
        <a:p>
          <a:endParaRPr lang="pl-PL"/>
        </a:p>
      </dgm:t>
    </dgm:pt>
    <dgm:pt modelId="{39DCF32D-68BD-4895-8317-AEA15BACA296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</a:t>
          </a:r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lub instalacja nowej aparatury naukowo-badawczej lub innych nowych urządzeń służących do wykonywania badań aplikacyjnych – w przypadku gdy całkowity okres amortyzacji tej aparatury lub tych urządzeń nie przekracza okresu realizacji operacji</a:t>
          </a:r>
        </a:p>
      </dgm:t>
    </dgm:pt>
    <dgm:pt modelId="{C94CB40F-AD41-4305-9ABF-FECCE0927001}" type="sibTrans" cxnId="{68E5F19C-8827-47C9-8718-B6EF58EC6E97}">
      <dgm:prSet/>
      <dgm:spPr/>
      <dgm:t>
        <a:bodyPr/>
        <a:lstStyle/>
        <a:p>
          <a:endParaRPr lang="pl-PL"/>
        </a:p>
      </dgm:t>
    </dgm:pt>
    <dgm:pt modelId="{C4BA6F61-C4D1-431F-9643-CC408BF40096}" type="parTrans" cxnId="{68E5F19C-8827-47C9-8718-B6EF58EC6E97}">
      <dgm:prSet/>
      <dgm:spPr/>
      <dgm:t>
        <a:bodyPr/>
        <a:lstStyle/>
        <a:p>
          <a:endParaRPr lang="pl-PL"/>
        </a:p>
      </dgm:t>
    </dgm:pt>
    <dgm:pt modelId="{24C6E7E0-21BB-49D6-85AC-AB4D01707BA4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ogólne</a:t>
          </a:r>
        </a:p>
      </dgm:t>
    </dgm:pt>
    <dgm:pt modelId="{631407FE-80F5-48A3-B60D-A8B7AFE87995}" type="parTrans" cxnId="{3F46FBB1-0FC2-4AE4-A38D-BE3454170384}">
      <dgm:prSet/>
      <dgm:spPr/>
      <dgm:t>
        <a:bodyPr/>
        <a:lstStyle/>
        <a:p>
          <a:endParaRPr lang="pl-PL"/>
        </a:p>
      </dgm:t>
    </dgm:pt>
    <dgm:pt modelId="{E7BE377F-9AD5-4297-9470-DB4EB018E4C3}" type="sibTrans" cxnId="{3F46FBB1-0FC2-4AE4-A38D-BE3454170384}">
      <dgm:prSet/>
      <dgm:spPr/>
      <dgm:t>
        <a:bodyPr/>
        <a:lstStyle/>
        <a:p>
          <a:endParaRPr lang="pl-PL"/>
        </a:p>
      </dgm:t>
    </dgm:pt>
    <dgm:pt modelId="{4F9CD428-A16A-4C98-BCBB-B915385A5DDE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inwestycji nieprodukcyjnych, którymi są koszty inwestycji, które nie prowadzą do znacznego wzrostu wartości ani rentowności gospodarstwa rolnego</a:t>
          </a:r>
        </a:p>
      </dgm:t>
    </dgm:pt>
    <dgm:pt modelId="{12CA1153-EFE7-4791-A9B7-1E8309216223}" type="parTrans" cxnId="{3785BB11-94B7-4ACB-BFAB-A0DF24F70399}">
      <dgm:prSet/>
      <dgm:spPr/>
      <dgm:t>
        <a:bodyPr/>
        <a:lstStyle/>
        <a:p>
          <a:endParaRPr lang="pl-PL"/>
        </a:p>
      </dgm:t>
    </dgm:pt>
    <dgm:pt modelId="{45D36BF3-91AF-4C0E-B67B-1301B6C76ADC}" type="sibTrans" cxnId="{3785BB11-94B7-4ACB-BFAB-A0DF24F70399}">
      <dgm:prSet/>
      <dgm:spPr/>
      <dgm:t>
        <a:bodyPr/>
        <a:lstStyle/>
        <a:p>
          <a:endParaRPr lang="pl-PL"/>
        </a:p>
      </dgm:t>
    </dgm:pt>
    <dgm:pt modelId="{14E4B284-CB48-4C29-B6D7-48092F7C4408}">
      <dgm:prSet custT="1"/>
      <dgm:spPr/>
      <dgm:t>
        <a:bodyPr/>
        <a:lstStyle/>
        <a:p>
          <a:r>
            <a: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bieżące </a:t>
          </a:r>
        </a:p>
      </dgm:t>
    </dgm:pt>
    <dgm:pt modelId="{8FB84934-99FF-4660-8F36-93CC74E6CCCF}" type="parTrans" cxnId="{34691DC5-AD3A-4D2E-BE47-CAA25F77F4B3}">
      <dgm:prSet/>
      <dgm:spPr/>
      <dgm:t>
        <a:bodyPr/>
        <a:lstStyle/>
        <a:p>
          <a:endParaRPr lang="pl-PL"/>
        </a:p>
      </dgm:t>
    </dgm:pt>
    <dgm:pt modelId="{F32E3D14-46C6-4175-8EDD-6D7774DBB11B}" type="sibTrans" cxnId="{34691DC5-AD3A-4D2E-BE47-CAA25F77F4B3}">
      <dgm:prSet/>
      <dgm:spPr/>
      <dgm:t>
        <a:bodyPr/>
        <a:lstStyle/>
        <a:p>
          <a:endParaRPr lang="pl-PL"/>
        </a:p>
      </dgm:t>
    </dgm:pt>
    <dgm:pt modelId="{34F2AEA4-B903-4CCA-A772-EB34BAAF9FEC}" type="pres">
      <dgm:prSet presAssocID="{A2FBAB67-B282-4109-907B-BAC25C827896}" presName="vert0" presStyleCnt="0">
        <dgm:presLayoutVars>
          <dgm:dir/>
          <dgm:animOne val="branch"/>
          <dgm:animLvl val="lvl"/>
        </dgm:presLayoutVars>
      </dgm:prSet>
      <dgm:spPr/>
    </dgm:pt>
    <dgm:pt modelId="{9C26E86C-9E04-45D4-BC5E-5A6036E9FB3C}" type="pres">
      <dgm:prSet presAssocID="{E3E73E5B-0009-4DE0-A261-746B0149C664}" presName="thickLine" presStyleLbl="alignNode1" presStyleIdx="0" presStyleCnt="1"/>
      <dgm:spPr/>
    </dgm:pt>
    <dgm:pt modelId="{7DC5C4C3-D6A3-4F2F-B9A1-4317433D2163}" type="pres">
      <dgm:prSet presAssocID="{E3E73E5B-0009-4DE0-A261-746B0149C664}" presName="horz1" presStyleCnt="0"/>
      <dgm:spPr/>
    </dgm:pt>
    <dgm:pt modelId="{3551279B-A80B-4683-90EA-904BA3CF0701}" type="pres">
      <dgm:prSet presAssocID="{E3E73E5B-0009-4DE0-A261-746B0149C664}" presName="tx1" presStyleLbl="revTx" presStyleIdx="0" presStyleCnt="9" custScaleX="100387" custScaleY="95932" custLinFactNeighborY="1"/>
      <dgm:spPr/>
    </dgm:pt>
    <dgm:pt modelId="{9132C39B-5E74-431D-85CB-7B889DF58740}" type="pres">
      <dgm:prSet presAssocID="{E3E73E5B-0009-4DE0-A261-746B0149C664}" presName="vert1" presStyleCnt="0"/>
      <dgm:spPr/>
    </dgm:pt>
    <dgm:pt modelId="{1C208180-DD15-4010-B2F7-F2320B965EB2}" type="pres">
      <dgm:prSet presAssocID="{1841893A-2C32-491C-8CA9-853FE591A3EA}" presName="vertSpace2a" presStyleCnt="0"/>
      <dgm:spPr/>
    </dgm:pt>
    <dgm:pt modelId="{5BCA221C-9B37-47AE-9ED1-745D91059F56}" type="pres">
      <dgm:prSet presAssocID="{1841893A-2C32-491C-8CA9-853FE591A3EA}" presName="horz2" presStyleCnt="0"/>
      <dgm:spPr/>
    </dgm:pt>
    <dgm:pt modelId="{C05EC37D-68C1-45E7-9DB9-C6ED31496DC1}" type="pres">
      <dgm:prSet presAssocID="{1841893A-2C32-491C-8CA9-853FE591A3EA}" presName="horzSpace2" presStyleCnt="0"/>
      <dgm:spPr/>
    </dgm:pt>
    <dgm:pt modelId="{19A878F7-7986-4F54-97DA-5BB9B0A380F7}" type="pres">
      <dgm:prSet presAssocID="{1841893A-2C32-491C-8CA9-853FE591A3EA}" presName="tx2" presStyleLbl="revTx" presStyleIdx="1" presStyleCnt="9" custScaleY="54420"/>
      <dgm:spPr/>
    </dgm:pt>
    <dgm:pt modelId="{3B59201B-C29D-43B3-B315-9457812858A8}" type="pres">
      <dgm:prSet presAssocID="{1841893A-2C32-491C-8CA9-853FE591A3EA}" presName="vert2" presStyleCnt="0"/>
      <dgm:spPr/>
    </dgm:pt>
    <dgm:pt modelId="{ABBA3F45-BC89-4225-A577-4F53F5269D1C}" type="pres">
      <dgm:prSet presAssocID="{1841893A-2C32-491C-8CA9-853FE591A3EA}" presName="thinLine2b" presStyleLbl="callout" presStyleIdx="0" presStyleCnt="8"/>
      <dgm:spPr/>
    </dgm:pt>
    <dgm:pt modelId="{5A18D046-396F-49D7-AEB6-07405E34EC90}" type="pres">
      <dgm:prSet presAssocID="{1841893A-2C32-491C-8CA9-853FE591A3EA}" presName="vertSpace2b" presStyleCnt="0"/>
      <dgm:spPr/>
    </dgm:pt>
    <dgm:pt modelId="{F78AEEF0-DFE8-46C2-95D1-3087EE823F57}" type="pres">
      <dgm:prSet presAssocID="{178FA8E2-F4AA-454A-9491-5AC66BCBE28D}" presName="horz2" presStyleCnt="0"/>
      <dgm:spPr/>
    </dgm:pt>
    <dgm:pt modelId="{A910E42E-043C-4C07-8406-CAFEDFE499C6}" type="pres">
      <dgm:prSet presAssocID="{178FA8E2-F4AA-454A-9491-5AC66BCBE28D}" presName="horzSpace2" presStyleCnt="0"/>
      <dgm:spPr/>
    </dgm:pt>
    <dgm:pt modelId="{B06955BA-98C9-4802-9527-FE9E5AFD04EA}" type="pres">
      <dgm:prSet presAssocID="{178FA8E2-F4AA-454A-9491-5AC66BCBE28D}" presName="tx2" presStyleLbl="revTx" presStyleIdx="2" presStyleCnt="9" custScaleY="56091"/>
      <dgm:spPr/>
    </dgm:pt>
    <dgm:pt modelId="{32156EFF-2E8F-4A88-A52F-DC915399A988}" type="pres">
      <dgm:prSet presAssocID="{178FA8E2-F4AA-454A-9491-5AC66BCBE28D}" presName="vert2" presStyleCnt="0"/>
      <dgm:spPr/>
    </dgm:pt>
    <dgm:pt modelId="{C2EF9585-8765-45C2-872D-1AA6619C4D99}" type="pres">
      <dgm:prSet presAssocID="{178FA8E2-F4AA-454A-9491-5AC66BCBE28D}" presName="thinLine2b" presStyleLbl="callout" presStyleIdx="1" presStyleCnt="8"/>
      <dgm:spPr/>
    </dgm:pt>
    <dgm:pt modelId="{4EFAC60B-4024-4F73-8C75-E33E35C6C7EC}" type="pres">
      <dgm:prSet presAssocID="{178FA8E2-F4AA-454A-9491-5AC66BCBE28D}" presName="vertSpace2b" presStyleCnt="0"/>
      <dgm:spPr/>
    </dgm:pt>
    <dgm:pt modelId="{2986B31B-004A-4249-86B3-28EB4D177F60}" type="pres">
      <dgm:prSet presAssocID="{39DCF32D-68BD-4895-8317-AEA15BACA296}" presName="horz2" presStyleCnt="0"/>
      <dgm:spPr/>
    </dgm:pt>
    <dgm:pt modelId="{5F52F8B6-5863-4051-A745-32AE395037BC}" type="pres">
      <dgm:prSet presAssocID="{39DCF32D-68BD-4895-8317-AEA15BACA296}" presName="horzSpace2" presStyleCnt="0"/>
      <dgm:spPr/>
    </dgm:pt>
    <dgm:pt modelId="{AD9C4F03-DAB7-4B5E-8F69-76CEA2CE6363}" type="pres">
      <dgm:prSet presAssocID="{39DCF32D-68BD-4895-8317-AEA15BACA296}" presName="tx2" presStyleLbl="revTx" presStyleIdx="3" presStyleCnt="9" custScaleY="103752"/>
      <dgm:spPr/>
    </dgm:pt>
    <dgm:pt modelId="{22DA57D3-4A71-4236-A3DF-0FDE929EA5F8}" type="pres">
      <dgm:prSet presAssocID="{39DCF32D-68BD-4895-8317-AEA15BACA296}" presName="vert2" presStyleCnt="0"/>
      <dgm:spPr/>
    </dgm:pt>
    <dgm:pt modelId="{E74A983F-B40A-473D-8C5A-B880F2F7C05F}" type="pres">
      <dgm:prSet presAssocID="{39DCF32D-68BD-4895-8317-AEA15BACA296}" presName="thinLine2b" presStyleLbl="callout" presStyleIdx="2" presStyleCnt="8"/>
      <dgm:spPr/>
    </dgm:pt>
    <dgm:pt modelId="{6FEBEC5D-5ED1-4B0F-96B8-E9E8B5F9F938}" type="pres">
      <dgm:prSet presAssocID="{39DCF32D-68BD-4895-8317-AEA15BACA296}" presName="vertSpace2b" presStyleCnt="0"/>
      <dgm:spPr/>
    </dgm:pt>
    <dgm:pt modelId="{850C5536-B4CB-405D-8981-CC892401B00A}" type="pres">
      <dgm:prSet presAssocID="{497829AA-C7A9-475A-8464-96DBA7818567}" presName="horz2" presStyleCnt="0"/>
      <dgm:spPr/>
    </dgm:pt>
    <dgm:pt modelId="{19A31C05-ABC7-4627-85DA-D6515D785CF6}" type="pres">
      <dgm:prSet presAssocID="{497829AA-C7A9-475A-8464-96DBA7818567}" presName="horzSpace2" presStyleCnt="0"/>
      <dgm:spPr/>
    </dgm:pt>
    <dgm:pt modelId="{89A496A5-B203-4490-946A-C5B85A2ED4F9}" type="pres">
      <dgm:prSet presAssocID="{497829AA-C7A9-475A-8464-96DBA7818567}" presName="tx2" presStyleLbl="revTx" presStyleIdx="4" presStyleCnt="9" custScaleY="47096"/>
      <dgm:spPr/>
    </dgm:pt>
    <dgm:pt modelId="{F6BB7983-5315-43FB-9EDF-CC7C7D22D8AA}" type="pres">
      <dgm:prSet presAssocID="{497829AA-C7A9-475A-8464-96DBA7818567}" presName="vert2" presStyleCnt="0"/>
      <dgm:spPr/>
    </dgm:pt>
    <dgm:pt modelId="{550ACFF0-3E45-412E-8018-5B54595E3514}" type="pres">
      <dgm:prSet presAssocID="{497829AA-C7A9-475A-8464-96DBA7818567}" presName="thinLine2b" presStyleLbl="callout" presStyleIdx="3" presStyleCnt="8"/>
      <dgm:spPr/>
    </dgm:pt>
    <dgm:pt modelId="{CBD7C6A8-9F12-41D2-AB7F-16B22EADC269}" type="pres">
      <dgm:prSet presAssocID="{497829AA-C7A9-475A-8464-96DBA7818567}" presName="vertSpace2b" presStyleCnt="0"/>
      <dgm:spPr/>
    </dgm:pt>
    <dgm:pt modelId="{D02EE48E-073B-4AC7-B654-64320227EF38}" type="pres">
      <dgm:prSet presAssocID="{604905EB-E0CC-4602-AAC5-45141AF93F1C}" presName="horz2" presStyleCnt="0"/>
      <dgm:spPr/>
    </dgm:pt>
    <dgm:pt modelId="{EDD5A064-DD79-406B-8778-C22DA417729D}" type="pres">
      <dgm:prSet presAssocID="{604905EB-E0CC-4602-AAC5-45141AF93F1C}" presName="horzSpace2" presStyleCnt="0"/>
      <dgm:spPr/>
    </dgm:pt>
    <dgm:pt modelId="{D68B961B-13E3-4B00-9D93-9C74057D443B}" type="pres">
      <dgm:prSet presAssocID="{604905EB-E0CC-4602-AAC5-45141AF93F1C}" presName="tx2" presStyleLbl="revTx" presStyleIdx="5" presStyleCnt="9" custScaleY="44253"/>
      <dgm:spPr/>
    </dgm:pt>
    <dgm:pt modelId="{2C7EFCED-0461-4115-B5A7-EF4A4E398C9F}" type="pres">
      <dgm:prSet presAssocID="{604905EB-E0CC-4602-AAC5-45141AF93F1C}" presName="vert2" presStyleCnt="0"/>
      <dgm:spPr/>
    </dgm:pt>
    <dgm:pt modelId="{4CAE97D7-856F-42A0-BF48-966B932F2194}" type="pres">
      <dgm:prSet presAssocID="{604905EB-E0CC-4602-AAC5-45141AF93F1C}" presName="thinLine2b" presStyleLbl="callout" presStyleIdx="4" presStyleCnt="8"/>
      <dgm:spPr/>
    </dgm:pt>
    <dgm:pt modelId="{29173C18-3600-4B44-B78B-B5B69D470156}" type="pres">
      <dgm:prSet presAssocID="{604905EB-E0CC-4602-AAC5-45141AF93F1C}" presName="vertSpace2b" presStyleCnt="0"/>
      <dgm:spPr/>
    </dgm:pt>
    <dgm:pt modelId="{C8024099-1824-4F0F-AFA5-48D3567309C5}" type="pres">
      <dgm:prSet presAssocID="{24C6E7E0-21BB-49D6-85AC-AB4D01707BA4}" presName="horz2" presStyleCnt="0"/>
      <dgm:spPr/>
    </dgm:pt>
    <dgm:pt modelId="{BF3D22E6-B556-4E80-AA18-BC264BB36C0D}" type="pres">
      <dgm:prSet presAssocID="{24C6E7E0-21BB-49D6-85AC-AB4D01707BA4}" presName="horzSpace2" presStyleCnt="0"/>
      <dgm:spPr/>
    </dgm:pt>
    <dgm:pt modelId="{736B0CED-3676-43A9-94C4-C7A15618BBBD}" type="pres">
      <dgm:prSet presAssocID="{24C6E7E0-21BB-49D6-85AC-AB4D01707BA4}" presName="tx2" presStyleLbl="revTx" presStyleIdx="6" presStyleCnt="9" custScaleY="52941"/>
      <dgm:spPr/>
    </dgm:pt>
    <dgm:pt modelId="{CF5ABFC6-CE45-4EE0-85D3-C3D5F3F5BF31}" type="pres">
      <dgm:prSet presAssocID="{24C6E7E0-21BB-49D6-85AC-AB4D01707BA4}" presName="vert2" presStyleCnt="0"/>
      <dgm:spPr/>
    </dgm:pt>
    <dgm:pt modelId="{31331D82-CB47-4338-950B-2DE00F84664F}" type="pres">
      <dgm:prSet presAssocID="{24C6E7E0-21BB-49D6-85AC-AB4D01707BA4}" presName="thinLine2b" presStyleLbl="callout" presStyleIdx="5" presStyleCnt="8"/>
      <dgm:spPr/>
    </dgm:pt>
    <dgm:pt modelId="{6CEF6753-99B9-4BA5-8F4B-269C4BC40846}" type="pres">
      <dgm:prSet presAssocID="{24C6E7E0-21BB-49D6-85AC-AB4D01707BA4}" presName="vertSpace2b" presStyleCnt="0"/>
      <dgm:spPr/>
    </dgm:pt>
    <dgm:pt modelId="{AF92CFB8-4C96-4579-AD0B-3F033E921F76}" type="pres">
      <dgm:prSet presAssocID="{14E4B284-CB48-4C29-B6D7-48092F7C4408}" presName="horz2" presStyleCnt="0"/>
      <dgm:spPr/>
    </dgm:pt>
    <dgm:pt modelId="{2B2EBA05-0C5B-4F7F-9B86-E0BBBE020A6D}" type="pres">
      <dgm:prSet presAssocID="{14E4B284-CB48-4C29-B6D7-48092F7C4408}" presName="horzSpace2" presStyleCnt="0"/>
      <dgm:spPr/>
    </dgm:pt>
    <dgm:pt modelId="{1852351F-A45C-48FB-BE68-AFA59E4D21F5}" type="pres">
      <dgm:prSet presAssocID="{14E4B284-CB48-4C29-B6D7-48092F7C4408}" presName="tx2" presStyleLbl="revTx" presStyleIdx="7" presStyleCnt="9" custScaleY="54398"/>
      <dgm:spPr/>
    </dgm:pt>
    <dgm:pt modelId="{9B4EAAD7-2087-46AE-B2B3-4EB86FAED354}" type="pres">
      <dgm:prSet presAssocID="{14E4B284-CB48-4C29-B6D7-48092F7C4408}" presName="vert2" presStyleCnt="0"/>
      <dgm:spPr/>
    </dgm:pt>
    <dgm:pt modelId="{1899F500-D9B7-4E5A-BD1F-FA407BC12400}" type="pres">
      <dgm:prSet presAssocID="{14E4B284-CB48-4C29-B6D7-48092F7C4408}" presName="thinLine2b" presStyleLbl="callout" presStyleIdx="6" presStyleCnt="8"/>
      <dgm:spPr/>
    </dgm:pt>
    <dgm:pt modelId="{19F5F75C-5E12-48B8-B684-8B4762E39468}" type="pres">
      <dgm:prSet presAssocID="{14E4B284-CB48-4C29-B6D7-48092F7C4408}" presName="vertSpace2b" presStyleCnt="0"/>
      <dgm:spPr/>
    </dgm:pt>
    <dgm:pt modelId="{6F6DCF18-2800-4C01-99B0-BA755FB33C1E}" type="pres">
      <dgm:prSet presAssocID="{4F9CD428-A16A-4C98-BCBB-B915385A5DDE}" presName="horz2" presStyleCnt="0"/>
      <dgm:spPr/>
    </dgm:pt>
    <dgm:pt modelId="{AB7E287C-4A7E-46DF-871D-101130547DC9}" type="pres">
      <dgm:prSet presAssocID="{4F9CD428-A16A-4C98-BCBB-B915385A5DDE}" presName="horzSpace2" presStyleCnt="0"/>
      <dgm:spPr/>
    </dgm:pt>
    <dgm:pt modelId="{8E14BF33-8D78-4494-B2A4-2F42EEB76B61}" type="pres">
      <dgm:prSet presAssocID="{4F9CD428-A16A-4C98-BCBB-B915385A5DDE}" presName="tx2" presStyleLbl="revTx" presStyleIdx="8" presStyleCnt="9"/>
      <dgm:spPr/>
    </dgm:pt>
    <dgm:pt modelId="{E1DF21B7-48E0-476C-83D9-0182D4E64D0B}" type="pres">
      <dgm:prSet presAssocID="{4F9CD428-A16A-4C98-BCBB-B915385A5DDE}" presName="vert2" presStyleCnt="0"/>
      <dgm:spPr/>
    </dgm:pt>
    <dgm:pt modelId="{53877E4C-B43F-4B51-AD16-E3DBBC0DD1B3}" type="pres">
      <dgm:prSet presAssocID="{4F9CD428-A16A-4C98-BCBB-B915385A5DDE}" presName="thinLine2b" presStyleLbl="callout" presStyleIdx="7" presStyleCnt="8"/>
      <dgm:spPr/>
    </dgm:pt>
    <dgm:pt modelId="{EE24FDC1-4AA2-4789-8CA4-3DA416CE0B0E}" type="pres">
      <dgm:prSet presAssocID="{4F9CD428-A16A-4C98-BCBB-B915385A5DDE}" presName="vertSpace2b" presStyleCnt="0"/>
      <dgm:spPr/>
    </dgm:pt>
  </dgm:ptLst>
  <dgm:cxnLst>
    <dgm:cxn modelId="{0C45950D-E6B3-45E0-86D7-BF14E1F10FE8}" srcId="{A2FBAB67-B282-4109-907B-BAC25C827896}" destId="{E3E73E5B-0009-4DE0-A261-746B0149C664}" srcOrd="0" destOrd="0" parTransId="{63760B27-E4D7-456E-BC60-39F0DFD734DE}" sibTransId="{6E4CFF4C-6B28-44B8-ABA1-806D943EC471}"/>
    <dgm:cxn modelId="{3785BB11-94B7-4ACB-BFAB-A0DF24F70399}" srcId="{E3E73E5B-0009-4DE0-A261-746B0149C664}" destId="{4F9CD428-A16A-4C98-BCBB-B915385A5DDE}" srcOrd="7" destOrd="0" parTransId="{12CA1153-EFE7-4791-A9B7-1E8309216223}" sibTransId="{45D36BF3-91AF-4C0E-B67B-1301B6C76ADC}"/>
    <dgm:cxn modelId="{5A2D8016-4CA4-4374-81F5-1EED6ED46D4A}" srcId="{E3E73E5B-0009-4DE0-A261-746B0149C664}" destId="{178FA8E2-F4AA-454A-9491-5AC66BCBE28D}" srcOrd="1" destOrd="0" parTransId="{5705C37A-E57B-46B6-8412-B12D31549BC1}" sibTransId="{694F2038-80EC-428F-ADAF-D2C22A41681E}"/>
    <dgm:cxn modelId="{1132E723-B6BF-4DB8-8A1C-5972D5B975ED}" type="presOf" srcId="{497829AA-C7A9-475A-8464-96DBA7818567}" destId="{89A496A5-B203-4490-946A-C5B85A2ED4F9}" srcOrd="0" destOrd="0" presId="urn:microsoft.com/office/officeart/2008/layout/LinedList"/>
    <dgm:cxn modelId="{76757C42-F90D-4C01-B424-7BA19786F448}" srcId="{E3E73E5B-0009-4DE0-A261-746B0149C664}" destId="{1841893A-2C32-491C-8CA9-853FE591A3EA}" srcOrd="0" destOrd="0" parTransId="{3FDBD4DF-D755-430D-9FD1-F5755C0F0679}" sibTransId="{0F3A7E75-D6C1-447C-A1A9-76AD40AA3AE5}"/>
    <dgm:cxn modelId="{22A5696B-9BAE-4892-98CA-2C69D6B8AE16}" srcId="{E3E73E5B-0009-4DE0-A261-746B0149C664}" destId="{497829AA-C7A9-475A-8464-96DBA7818567}" srcOrd="3" destOrd="0" parTransId="{4C6A7713-B231-47EF-BA32-45254C1D1986}" sibTransId="{6F6E69AA-1603-4BD6-983F-39888C074420}"/>
    <dgm:cxn modelId="{C57E9A7C-24D3-457A-9F13-5A4CACC38433}" type="presOf" srcId="{24C6E7E0-21BB-49D6-85AC-AB4D01707BA4}" destId="{736B0CED-3676-43A9-94C4-C7A15618BBBD}" srcOrd="0" destOrd="0" presId="urn:microsoft.com/office/officeart/2008/layout/LinedList"/>
    <dgm:cxn modelId="{E88CE282-9CC5-46A1-BBD3-92022D2A9D99}" type="presOf" srcId="{E3E73E5B-0009-4DE0-A261-746B0149C664}" destId="{3551279B-A80B-4683-90EA-904BA3CF0701}" srcOrd="0" destOrd="0" presId="urn:microsoft.com/office/officeart/2008/layout/LinedList"/>
    <dgm:cxn modelId="{68E5F19C-8827-47C9-8718-B6EF58EC6E97}" srcId="{E3E73E5B-0009-4DE0-A261-746B0149C664}" destId="{39DCF32D-68BD-4895-8317-AEA15BACA296}" srcOrd="2" destOrd="0" parTransId="{C4BA6F61-C4D1-431F-9643-CC408BF40096}" sibTransId="{C94CB40F-AD41-4305-9ABF-FECCE0927001}"/>
    <dgm:cxn modelId="{3A9081A3-BB74-450B-BA82-D73F82D86FAB}" srcId="{E3E73E5B-0009-4DE0-A261-746B0149C664}" destId="{604905EB-E0CC-4602-AAC5-45141AF93F1C}" srcOrd="4" destOrd="0" parTransId="{20539388-D150-4AEF-9A0C-55E99B7EBE21}" sibTransId="{B3942531-34CD-4C07-812D-6F4554C9E152}"/>
    <dgm:cxn modelId="{3F46FBB1-0FC2-4AE4-A38D-BE3454170384}" srcId="{E3E73E5B-0009-4DE0-A261-746B0149C664}" destId="{24C6E7E0-21BB-49D6-85AC-AB4D01707BA4}" srcOrd="5" destOrd="0" parTransId="{631407FE-80F5-48A3-B60D-A8B7AFE87995}" sibTransId="{E7BE377F-9AD5-4297-9470-DB4EB018E4C3}"/>
    <dgm:cxn modelId="{AA26B8BC-3A3E-4D1E-9AF8-18C961ABFAE6}" type="presOf" srcId="{39DCF32D-68BD-4895-8317-AEA15BACA296}" destId="{AD9C4F03-DAB7-4B5E-8F69-76CEA2CE6363}" srcOrd="0" destOrd="0" presId="urn:microsoft.com/office/officeart/2008/layout/LinedList"/>
    <dgm:cxn modelId="{34691DC5-AD3A-4D2E-BE47-CAA25F77F4B3}" srcId="{E3E73E5B-0009-4DE0-A261-746B0149C664}" destId="{14E4B284-CB48-4C29-B6D7-48092F7C4408}" srcOrd="6" destOrd="0" parTransId="{8FB84934-99FF-4660-8F36-93CC74E6CCCF}" sibTransId="{F32E3D14-46C6-4175-8EDD-6D7774DBB11B}"/>
    <dgm:cxn modelId="{3C4BE3CF-0AB6-4E6B-99F9-398569C03051}" type="presOf" srcId="{604905EB-E0CC-4602-AAC5-45141AF93F1C}" destId="{D68B961B-13E3-4B00-9D93-9C74057D443B}" srcOrd="0" destOrd="0" presId="urn:microsoft.com/office/officeart/2008/layout/LinedList"/>
    <dgm:cxn modelId="{410AD8D1-8DB9-45D7-9514-CF1046ADE9C9}" type="presOf" srcId="{14E4B284-CB48-4C29-B6D7-48092F7C4408}" destId="{1852351F-A45C-48FB-BE68-AFA59E4D21F5}" srcOrd="0" destOrd="0" presId="urn:microsoft.com/office/officeart/2008/layout/LinedList"/>
    <dgm:cxn modelId="{CBD9D5E2-6BE6-452F-8435-D822DAA00C9A}" type="presOf" srcId="{4F9CD428-A16A-4C98-BCBB-B915385A5DDE}" destId="{8E14BF33-8D78-4494-B2A4-2F42EEB76B61}" srcOrd="0" destOrd="0" presId="urn:microsoft.com/office/officeart/2008/layout/LinedList"/>
    <dgm:cxn modelId="{EE71AEED-B6AF-4F0A-9A00-7EEB6BFF971C}" type="presOf" srcId="{1841893A-2C32-491C-8CA9-853FE591A3EA}" destId="{19A878F7-7986-4F54-97DA-5BB9B0A380F7}" srcOrd="0" destOrd="0" presId="urn:microsoft.com/office/officeart/2008/layout/LinedList"/>
    <dgm:cxn modelId="{1B6B41EF-E481-4A99-BCDA-4C7A911F2440}" type="presOf" srcId="{178FA8E2-F4AA-454A-9491-5AC66BCBE28D}" destId="{B06955BA-98C9-4802-9527-FE9E5AFD04EA}" srcOrd="0" destOrd="0" presId="urn:microsoft.com/office/officeart/2008/layout/LinedList"/>
    <dgm:cxn modelId="{6B7A83FA-FD52-4660-90BB-E4B0CA12F487}" type="presOf" srcId="{A2FBAB67-B282-4109-907B-BAC25C827896}" destId="{34F2AEA4-B903-4CCA-A772-EB34BAAF9FEC}" srcOrd="0" destOrd="0" presId="urn:microsoft.com/office/officeart/2008/layout/LinedList"/>
    <dgm:cxn modelId="{20601C84-F6F5-41C2-BA72-AACB978A0435}" type="presParOf" srcId="{34F2AEA4-B903-4CCA-A772-EB34BAAF9FEC}" destId="{9C26E86C-9E04-45D4-BC5E-5A6036E9FB3C}" srcOrd="0" destOrd="0" presId="urn:microsoft.com/office/officeart/2008/layout/LinedList"/>
    <dgm:cxn modelId="{BD209B96-16A8-4366-A13A-7C9A62988307}" type="presParOf" srcId="{34F2AEA4-B903-4CCA-A772-EB34BAAF9FEC}" destId="{7DC5C4C3-D6A3-4F2F-B9A1-4317433D2163}" srcOrd="1" destOrd="0" presId="urn:microsoft.com/office/officeart/2008/layout/LinedList"/>
    <dgm:cxn modelId="{2D4E8CBB-8FBA-4EC7-95D2-B1B4375638D1}" type="presParOf" srcId="{7DC5C4C3-D6A3-4F2F-B9A1-4317433D2163}" destId="{3551279B-A80B-4683-90EA-904BA3CF0701}" srcOrd="0" destOrd="0" presId="urn:microsoft.com/office/officeart/2008/layout/LinedList"/>
    <dgm:cxn modelId="{B38A3E1D-C6AF-4CAC-AE94-FD7E72C3EBD2}" type="presParOf" srcId="{7DC5C4C3-D6A3-4F2F-B9A1-4317433D2163}" destId="{9132C39B-5E74-431D-85CB-7B889DF58740}" srcOrd="1" destOrd="0" presId="urn:microsoft.com/office/officeart/2008/layout/LinedList"/>
    <dgm:cxn modelId="{473B9C90-28C4-41BC-8289-1F7DB696CA22}" type="presParOf" srcId="{9132C39B-5E74-431D-85CB-7B889DF58740}" destId="{1C208180-DD15-4010-B2F7-F2320B965EB2}" srcOrd="0" destOrd="0" presId="urn:microsoft.com/office/officeart/2008/layout/LinedList"/>
    <dgm:cxn modelId="{990B767D-7DF4-4EBD-9A77-45F48E9B69A2}" type="presParOf" srcId="{9132C39B-5E74-431D-85CB-7B889DF58740}" destId="{5BCA221C-9B37-47AE-9ED1-745D91059F56}" srcOrd="1" destOrd="0" presId="urn:microsoft.com/office/officeart/2008/layout/LinedList"/>
    <dgm:cxn modelId="{E7F85790-FC38-44F1-8D9C-4A67E66E75EE}" type="presParOf" srcId="{5BCA221C-9B37-47AE-9ED1-745D91059F56}" destId="{C05EC37D-68C1-45E7-9DB9-C6ED31496DC1}" srcOrd="0" destOrd="0" presId="urn:microsoft.com/office/officeart/2008/layout/LinedList"/>
    <dgm:cxn modelId="{B7754EC5-E815-4DB4-B0F5-9F06391E9B24}" type="presParOf" srcId="{5BCA221C-9B37-47AE-9ED1-745D91059F56}" destId="{19A878F7-7986-4F54-97DA-5BB9B0A380F7}" srcOrd="1" destOrd="0" presId="urn:microsoft.com/office/officeart/2008/layout/LinedList"/>
    <dgm:cxn modelId="{3D34F75C-968B-46E8-AA58-07E71164FA86}" type="presParOf" srcId="{5BCA221C-9B37-47AE-9ED1-745D91059F56}" destId="{3B59201B-C29D-43B3-B315-9457812858A8}" srcOrd="2" destOrd="0" presId="urn:microsoft.com/office/officeart/2008/layout/LinedList"/>
    <dgm:cxn modelId="{504A7BB8-E845-4061-B9A7-253912664C41}" type="presParOf" srcId="{9132C39B-5E74-431D-85CB-7B889DF58740}" destId="{ABBA3F45-BC89-4225-A577-4F53F5269D1C}" srcOrd="2" destOrd="0" presId="urn:microsoft.com/office/officeart/2008/layout/LinedList"/>
    <dgm:cxn modelId="{E64D38DC-0033-4CC5-B975-A789065247E6}" type="presParOf" srcId="{9132C39B-5E74-431D-85CB-7B889DF58740}" destId="{5A18D046-396F-49D7-AEB6-07405E34EC90}" srcOrd="3" destOrd="0" presId="urn:microsoft.com/office/officeart/2008/layout/LinedList"/>
    <dgm:cxn modelId="{CEBFA715-6BE3-463A-B040-D6EE06DDC66A}" type="presParOf" srcId="{9132C39B-5E74-431D-85CB-7B889DF58740}" destId="{F78AEEF0-DFE8-46C2-95D1-3087EE823F57}" srcOrd="4" destOrd="0" presId="urn:microsoft.com/office/officeart/2008/layout/LinedList"/>
    <dgm:cxn modelId="{CECEC103-5DB1-4569-869A-85E4C3A5BCC8}" type="presParOf" srcId="{F78AEEF0-DFE8-46C2-95D1-3087EE823F57}" destId="{A910E42E-043C-4C07-8406-CAFEDFE499C6}" srcOrd="0" destOrd="0" presId="urn:microsoft.com/office/officeart/2008/layout/LinedList"/>
    <dgm:cxn modelId="{03DFA336-A362-42EA-AE6B-AD616D9AD079}" type="presParOf" srcId="{F78AEEF0-DFE8-46C2-95D1-3087EE823F57}" destId="{B06955BA-98C9-4802-9527-FE9E5AFD04EA}" srcOrd="1" destOrd="0" presId="urn:microsoft.com/office/officeart/2008/layout/LinedList"/>
    <dgm:cxn modelId="{65248312-8CE1-423E-8E04-961B34036C9F}" type="presParOf" srcId="{F78AEEF0-DFE8-46C2-95D1-3087EE823F57}" destId="{32156EFF-2E8F-4A88-A52F-DC915399A988}" srcOrd="2" destOrd="0" presId="urn:microsoft.com/office/officeart/2008/layout/LinedList"/>
    <dgm:cxn modelId="{A1A581EC-9C4B-456B-A5A2-2A0B97B4748F}" type="presParOf" srcId="{9132C39B-5E74-431D-85CB-7B889DF58740}" destId="{C2EF9585-8765-45C2-872D-1AA6619C4D99}" srcOrd="5" destOrd="0" presId="urn:microsoft.com/office/officeart/2008/layout/LinedList"/>
    <dgm:cxn modelId="{195072DC-71EE-43EC-99A8-F6F51124B565}" type="presParOf" srcId="{9132C39B-5E74-431D-85CB-7B889DF58740}" destId="{4EFAC60B-4024-4F73-8C75-E33E35C6C7EC}" srcOrd="6" destOrd="0" presId="urn:microsoft.com/office/officeart/2008/layout/LinedList"/>
    <dgm:cxn modelId="{D9F535B4-2BB4-4089-B401-02A034A51FFA}" type="presParOf" srcId="{9132C39B-5E74-431D-85CB-7B889DF58740}" destId="{2986B31B-004A-4249-86B3-28EB4D177F60}" srcOrd="7" destOrd="0" presId="urn:microsoft.com/office/officeart/2008/layout/LinedList"/>
    <dgm:cxn modelId="{C6EF95A2-4C13-4581-9CC0-A3DE526301CD}" type="presParOf" srcId="{2986B31B-004A-4249-86B3-28EB4D177F60}" destId="{5F52F8B6-5863-4051-A745-32AE395037BC}" srcOrd="0" destOrd="0" presId="urn:microsoft.com/office/officeart/2008/layout/LinedList"/>
    <dgm:cxn modelId="{C0E788C3-FAA8-4CA5-A279-89D37B790F89}" type="presParOf" srcId="{2986B31B-004A-4249-86B3-28EB4D177F60}" destId="{AD9C4F03-DAB7-4B5E-8F69-76CEA2CE6363}" srcOrd="1" destOrd="0" presId="urn:microsoft.com/office/officeart/2008/layout/LinedList"/>
    <dgm:cxn modelId="{DE37CEC9-CDE1-4848-A638-8DFCBE32EAD6}" type="presParOf" srcId="{2986B31B-004A-4249-86B3-28EB4D177F60}" destId="{22DA57D3-4A71-4236-A3DF-0FDE929EA5F8}" srcOrd="2" destOrd="0" presId="urn:microsoft.com/office/officeart/2008/layout/LinedList"/>
    <dgm:cxn modelId="{3AB93F3C-9188-419A-8FE9-313887274D0B}" type="presParOf" srcId="{9132C39B-5E74-431D-85CB-7B889DF58740}" destId="{E74A983F-B40A-473D-8C5A-B880F2F7C05F}" srcOrd="8" destOrd="0" presId="urn:microsoft.com/office/officeart/2008/layout/LinedList"/>
    <dgm:cxn modelId="{056CABC5-AE03-4DF0-9C63-1DC22F9EE308}" type="presParOf" srcId="{9132C39B-5E74-431D-85CB-7B889DF58740}" destId="{6FEBEC5D-5ED1-4B0F-96B8-E9E8B5F9F938}" srcOrd="9" destOrd="0" presId="urn:microsoft.com/office/officeart/2008/layout/LinedList"/>
    <dgm:cxn modelId="{C559F162-2377-454F-94EA-0942C9707FDD}" type="presParOf" srcId="{9132C39B-5E74-431D-85CB-7B889DF58740}" destId="{850C5536-B4CB-405D-8981-CC892401B00A}" srcOrd="10" destOrd="0" presId="urn:microsoft.com/office/officeart/2008/layout/LinedList"/>
    <dgm:cxn modelId="{70747E38-BF5B-42A5-898D-9052AFD32C69}" type="presParOf" srcId="{850C5536-B4CB-405D-8981-CC892401B00A}" destId="{19A31C05-ABC7-4627-85DA-D6515D785CF6}" srcOrd="0" destOrd="0" presId="urn:microsoft.com/office/officeart/2008/layout/LinedList"/>
    <dgm:cxn modelId="{BC273038-639B-4CA3-BE68-9A7A6DF9B409}" type="presParOf" srcId="{850C5536-B4CB-405D-8981-CC892401B00A}" destId="{89A496A5-B203-4490-946A-C5B85A2ED4F9}" srcOrd="1" destOrd="0" presId="urn:microsoft.com/office/officeart/2008/layout/LinedList"/>
    <dgm:cxn modelId="{7BC285B7-C669-4EEB-AB4E-2B18BD30BB66}" type="presParOf" srcId="{850C5536-B4CB-405D-8981-CC892401B00A}" destId="{F6BB7983-5315-43FB-9EDF-CC7C7D22D8AA}" srcOrd="2" destOrd="0" presId="urn:microsoft.com/office/officeart/2008/layout/LinedList"/>
    <dgm:cxn modelId="{CC26D7E2-9B8C-46DF-AE16-CC2D765AFB42}" type="presParOf" srcId="{9132C39B-5E74-431D-85CB-7B889DF58740}" destId="{550ACFF0-3E45-412E-8018-5B54595E3514}" srcOrd="11" destOrd="0" presId="urn:microsoft.com/office/officeart/2008/layout/LinedList"/>
    <dgm:cxn modelId="{051919BB-E718-465A-B29A-8B7E20A10C54}" type="presParOf" srcId="{9132C39B-5E74-431D-85CB-7B889DF58740}" destId="{CBD7C6A8-9F12-41D2-AB7F-16B22EADC269}" srcOrd="12" destOrd="0" presId="urn:microsoft.com/office/officeart/2008/layout/LinedList"/>
    <dgm:cxn modelId="{C2F48AEC-2C2E-421D-B8D9-F4FE28CC1849}" type="presParOf" srcId="{9132C39B-5E74-431D-85CB-7B889DF58740}" destId="{D02EE48E-073B-4AC7-B654-64320227EF38}" srcOrd="13" destOrd="0" presId="urn:microsoft.com/office/officeart/2008/layout/LinedList"/>
    <dgm:cxn modelId="{FAD7C4DE-8E1F-4951-B8E6-F9A98AD60E67}" type="presParOf" srcId="{D02EE48E-073B-4AC7-B654-64320227EF38}" destId="{EDD5A064-DD79-406B-8778-C22DA417729D}" srcOrd="0" destOrd="0" presId="urn:microsoft.com/office/officeart/2008/layout/LinedList"/>
    <dgm:cxn modelId="{06A9D50F-DB32-4686-90AE-84B821EDAE2D}" type="presParOf" srcId="{D02EE48E-073B-4AC7-B654-64320227EF38}" destId="{D68B961B-13E3-4B00-9D93-9C74057D443B}" srcOrd="1" destOrd="0" presId="urn:microsoft.com/office/officeart/2008/layout/LinedList"/>
    <dgm:cxn modelId="{2E338F42-B1D1-4B0B-A6F4-16E916C7164D}" type="presParOf" srcId="{D02EE48E-073B-4AC7-B654-64320227EF38}" destId="{2C7EFCED-0461-4115-B5A7-EF4A4E398C9F}" srcOrd="2" destOrd="0" presId="urn:microsoft.com/office/officeart/2008/layout/LinedList"/>
    <dgm:cxn modelId="{39BEE7C6-7CAC-45F8-BDB8-0F337FEB2B40}" type="presParOf" srcId="{9132C39B-5E74-431D-85CB-7B889DF58740}" destId="{4CAE97D7-856F-42A0-BF48-966B932F2194}" srcOrd="14" destOrd="0" presId="urn:microsoft.com/office/officeart/2008/layout/LinedList"/>
    <dgm:cxn modelId="{6928A325-1DE9-428A-A30B-BFE92B55D2F9}" type="presParOf" srcId="{9132C39B-5E74-431D-85CB-7B889DF58740}" destId="{29173C18-3600-4B44-B78B-B5B69D470156}" srcOrd="15" destOrd="0" presId="urn:microsoft.com/office/officeart/2008/layout/LinedList"/>
    <dgm:cxn modelId="{B8AAB7C5-72F7-4FF5-B241-0DD89B5207DE}" type="presParOf" srcId="{9132C39B-5E74-431D-85CB-7B889DF58740}" destId="{C8024099-1824-4F0F-AFA5-48D3567309C5}" srcOrd="16" destOrd="0" presId="urn:microsoft.com/office/officeart/2008/layout/LinedList"/>
    <dgm:cxn modelId="{91BB2283-F4D4-488F-80B0-DFB65B1816A3}" type="presParOf" srcId="{C8024099-1824-4F0F-AFA5-48D3567309C5}" destId="{BF3D22E6-B556-4E80-AA18-BC264BB36C0D}" srcOrd="0" destOrd="0" presId="urn:microsoft.com/office/officeart/2008/layout/LinedList"/>
    <dgm:cxn modelId="{DBC6E5F9-AA8D-434C-B2D8-2D79C58FB6E6}" type="presParOf" srcId="{C8024099-1824-4F0F-AFA5-48D3567309C5}" destId="{736B0CED-3676-43A9-94C4-C7A15618BBBD}" srcOrd="1" destOrd="0" presId="urn:microsoft.com/office/officeart/2008/layout/LinedList"/>
    <dgm:cxn modelId="{6DAB69F5-1AFB-4E15-9CCB-EDA291C60D10}" type="presParOf" srcId="{C8024099-1824-4F0F-AFA5-48D3567309C5}" destId="{CF5ABFC6-CE45-4EE0-85D3-C3D5F3F5BF31}" srcOrd="2" destOrd="0" presId="urn:microsoft.com/office/officeart/2008/layout/LinedList"/>
    <dgm:cxn modelId="{D2391761-2F9B-4317-BF30-9364356FC331}" type="presParOf" srcId="{9132C39B-5E74-431D-85CB-7B889DF58740}" destId="{31331D82-CB47-4338-950B-2DE00F84664F}" srcOrd="17" destOrd="0" presId="urn:microsoft.com/office/officeart/2008/layout/LinedList"/>
    <dgm:cxn modelId="{57BFA368-EEAC-45A3-8D68-0EECCBCECC21}" type="presParOf" srcId="{9132C39B-5E74-431D-85CB-7B889DF58740}" destId="{6CEF6753-99B9-4BA5-8F4B-269C4BC40846}" srcOrd="18" destOrd="0" presId="urn:microsoft.com/office/officeart/2008/layout/LinedList"/>
    <dgm:cxn modelId="{807C1270-A87E-4605-A4FA-91D8E32DA2AC}" type="presParOf" srcId="{9132C39B-5E74-431D-85CB-7B889DF58740}" destId="{AF92CFB8-4C96-4579-AD0B-3F033E921F76}" srcOrd="19" destOrd="0" presId="urn:microsoft.com/office/officeart/2008/layout/LinedList"/>
    <dgm:cxn modelId="{B2DD0582-EEB0-4BB0-BDC3-66BF3480A5BB}" type="presParOf" srcId="{AF92CFB8-4C96-4579-AD0B-3F033E921F76}" destId="{2B2EBA05-0C5B-4F7F-9B86-E0BBBE020A6D}" srcOrd="0" destOrd="0" presId="urn:microsoft.com/office/officeart/2008/layout/LinedList"/>
    <dgm:cxn modelId="{5B2B0B1A-C207-4576-8905-B7ED4FAD5020}" type="presParOf" srcId="{AF92CFB8-4C96-4579-AD0B-3F033E921F76}" destId="{1852351F-A45C-48FB-BE68-AFA59E4D21F5}" srcOrd="1" destOrd="0" presId="urn:microsoft.com/office/officeart/2008/layout/LinedList"/>
    <dgm:cxn modelId="{3BED7BDB-BD35-4FE9-8601-DA9B554C3F31}" type="presParOf" srcId="{AF92CFB8-4C96-4579-AD0B-3F033E921F76}" destId="{9B4EAAD7-2087-46AE-B2B3-4EB86FAED354}" srcOrd="2" destOrd="0" presId="urn:microsoft.com/office/officeart/2008/layout/LinedList"/>
    <dgm:cxn modelId="{FB4B1F4F-5AD6-4784-A963-D28B173A8F14}" type="presParOf" srcId="{9132C39B-5E74-431D-85CB-7B889DF58740}" destId="{1899F500-D9B7-4E5A-BD1F-FA407BC12400}" srcOrd="20" destOrd="0" presId="urn:microsoft.com/office/officeart/2008/layout/LinedList"/>
    <dgm:cxn modelId="{AD1156EE-2A79-40BC-9E6D-09CC97B086AF}" type="presParOf" srcId="{9132C39B-5E74-431D-85CB-7B889DF58740}" destId="{19F5F75C-5E12-48B8-B684-8B4762E39468}" srcOrd="21" destOrd="0" presId="urn:microsoft.com/office/officeart/2008/layout/LinedList"/>
    <dgm:cxn modelId="{35FDD99A-4F6A-4689-B55D-D37C7C5F958D}" type="presParOf" srcId="{9132C39B-5E74-431D-85CB-7B889DF58740}" destId="{6F6DCF18-2800-4C01-99B0-BA755FB33C1E}" srcOrd="22" destOrd="0" presId="urn:microsoft.com/office/officeart/2008/layout/LinedList"/>
    <dgm:cxn modelId="{CBC6FABA-E72B-4346-907A-55FBD80B8A45}" type="presParOf" srcId="{6F6DCF18-2800-4C01-99B0-BA755FB33C1E}" destId="{AB7E287C-4A7E-46DF-871D-101130547DC9}" srcOrd="0" destOrd="0" presId="urn:microsoft.com/office/officeart/2008/layout/LinedList"/>
    <dgm:cxn modelId="{082C19AB-DCBA-4C25-8705-2B27E86E28C2}" type="presParOf" srcId="{6F6DCF18-2800-4C01-99B0-BA755FB33C1E}" destId="{8E14BF33-8D78-4494-B2A4-2F42EEB76B61}" srcOrd="1" destOrd="0" presId="urn:microsoft.com/office/officeart/2008/layout/LinedList"/>
    <dgm:cxn modelId="{2564D8D0-C115-4FBE-86B3-D7116B76B9A9}" type="presParOf" srcId="{6F6DCF18-2800-4C01-99B0-BA755FB33C1E}" destId="{E1DF21B7-48E0-476C-83D9-0182D4E64D0B}" srcOrd="2" destOrd="0" presId="urn:microsoft.com/office/officeart/2008/layout/LinedList"/>
    <dgm:cxn modelId="{3BBCB987-80B9-48AD-9FE5-308966E952FF}" type="presParOf" srcId="{9132C39B-5E74-431D-85CB-7B889DF58740}" destId="{53877E4C-B43F-4B51-AD16-E3DBBC0DD1B3}" srcOrd="23" destOrd="0" presId="urn:microsoft.com/office/officeart/2008/layout/LinedList"/>
    <dgm:cxn modelId="{DC14A847-ED56-4314-ADF9-C8F24CF1AF9B}" type="presParOf" srcId="{9132C39B-5E74-431D-85CB-7B889DF58740}" destId="{EE24FDC1-4AA2-4789-8CA4-3DA416CE0B0E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FBAB67-B282-4109-907B-BAC25C8278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D2BF12-83B0-44F2-8B47-DF2A7B0CA195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badań</a:t>
          </a:r>
        </a:p>
      </dgm:t>
    </dgm:pt>
    <dgm:pt modelId="{EE73F4EF-2BD9-4BF5-8750-A942C562FD40}" type="parTrans" cxnId="{4FF85B7E-E4D9-4D26-B59A-4AF1F2F8D068}">
      <dgm:prSet/>
      <dgm:spPr/>
      <dgm:t>
        <a:bodyPr/>
        <a:lstStyle/>
        <a:p>
          <a:endParaRPr lang="pl-PL"/>
        </a:p>
      </dgm:t>
    </dgm:pt>
    <dgm:pt modelId="{4AB67EA4-488A-4828-B298-2FC3CD902C73}" type="sibTrans" cxnId="{4FF85B7E-E4D9-4D26-B59A-4AF1F2F8D068}">
      <dgm:prSet/>
      <dgm:spPr/>
      <dgm:t>
        <a:bodyPr/>
        <a:lstStyle/>
        <a:p>
          <a:endParaRPr lang="pl-PL"/>
        </a:p>
      </dgm:t>
    </dgm:pt>
    <dgm:pt modelId="{D374ED3A-5B9D-4066-A3E7-FB6CD89872A0}">
      <dgm:prSet custT="1"/>
      <dgm:spPr/>
      <dgm:t>
        <a:bodyPr/>
        <a:lstStyle/>
        <a:p>
          <a:r>
            <a:rPr lang="pl-PL" sz="15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materiałów i sprzętu laboratoryjnego niebędących środkami trwałymi</a:t>
          </a:r>
        </a:p>
      </dgm:t>
    </dgm:pt>
    <dgm:pt modelId="{C964928E-E2F7-4B1D-8C7F-11880469074D}" type="parTrans" cxnId="{5A947FAB-CFDA-46EE-87B0-36E09B465F34}">
      <dgm:prSet/>
      <dgm:spPr/>
      <dgm:t>
        <a:bodyPr/>
        <a:lstStyle/>
        <a:p>
          <a:endParaRPr lang="pl-PL"/>
        </a:p>
      </dgm:t>
    </dgm:pt>
    <dgm:pt modelId="{91732175-A15B-4F26-9383-28F542E583B9}" type="sibTrans" cxnId="{5A947FAB-CFDA-46EE-87B0-36E09B465F34}">
      <dgm:prSet/>
      <dgm:spPr/>
      <dgm:t>
        <a:bodyPr/>
        <a:lstStyle/>
        <a:p>
          <a:endParaRPr lang="pl-PL"/>
        </a:p>
      </dgm:t>
    </dgm:pt>
    <dgm:pt modelId="{F8915DD9-3D45-42EF-A946-1A435021E2EA}">
      <dgm:prSet custT="1"/>
      <dgm:spPr/>
      <dgm:t>
        <a:bodyPr/>
        <a:lstStyle/>
        <a:p>
          <a:r>
            <a:rPr lang="pl-PL" sz="15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materiałów lub podzespołów lub wytworzenia elementów służących do stworzenia prototypu lub instalacji pilotażowej</a:t>
          </a:r>
        </a:p>
      </dgm:t>
    </dgm:pt>
    <dgm:pt modelId="{03845929-B6CA-4D56-8F9C-B8F233477B62}" type="parTrans" cxnId="{14CCCFB5-6FAD-48CD-AEF7-575FD5E1042C}">
      <dgm:prSet/>
      <dgm:spPr/>
      <dgm:t>
        <a:bodyPr/>
        <a:lstStyle/>
        <a:p>
          <a:endParaRPr lang="pl-PL"/>
        </a:p>
      </dgm:t>
    </dgm:pt>
    <dgm:pt modelId="{C3B74F79-68FE-4DA3-8E34-62D0F64EFDFF}" type="sibTrans" cxnId="{14CCCFB5-6FAD-48CD-AEF7-575FD5E1042C}">
      <dgm:prSet/>
      <dgm:spPr/>
      <dgm:t>
        <a:bodyPr/>
        <a:lstStyle/>
        <a:p>
          <a:endParaRPr lang="pl-PL"/>
        </a:p>
      </dgm:t>
    </dgm:pt>
    <dgm:pt modelId="{024CAD8F-2CFA-4F39-90A9-D81943AB407B}">
      <dgm:prSet custT="1"/>
      <dgm:spPr/>
      <dgm:t>
        <a:bodyPr/>
        <a:lstStyle/>
        <a:p>
          <a:r>
            <a:rPr lang="pl-PL" sz="15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Odpisy amortyzacyjne od aparatury naukowo-badawczej – w przypadku gdy całkowity okres amortyzacji tej aparatury lub tych urządzeń przekracza okres realizacji operacji</a:t>
          </a:r>
        </a:p>
      </dgm:t>
    </dgm:pt>
    <dgm:pt modelId="{0853BC5D-8B4F-472D-B5DB-F27A8327BCC5}" type="parTrans" cxnId="{6F123A60-0E1B-4EC8-8569-BA79D04D1F05}">
      <dgm:prSet/>
      <dgm:spPr/>
      <dgm:t>
        <a:bodyPr/>
        <a:lstStyle/>
        <a:p>
          <a:endParaRPr lang="pl-PL"/>
        </a:p>
      </dgm:t>
    </dgm:pt>
    <dgm:pt modelId="{3D512302-36CB-40F0-AB3C-48E8748987D5}" type="sibTrans" cxnId="{6F123A60-0E1B-4EC8-8569-BA79D04D1F05}">
      <dgm:prSet/>
      <dgm:spPr/>
      <dgm:t>
        <a:bodyPr/>
        <a:lstStyle/>
        <a:p>
          <a:endParaRPr lang="pl-PL"/>
        </a:p>
      </dgm:t>
    </dgm:pt>
    <dgm:pt modelId="{6F8FA375-1E05-44B9-BDF8-894ABE0E9D9E}">
      <dgm:prSet custT="1"/>
      <dgm:spPr/>
      <dgm:t>
        <a:bodyPr/>
        <a:lstStyle/>
        <a:p>
          <a:r>
            <a:rPr lang="pl-PL" sz="15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Odpłatne korzystanie w okresie realizacji operacji z aparatury naukowo-badawczej lub innych urządzeń służących do wykonywania badań w ramach tej operacji</a:t>
          </a:r>
        </a:p>
      </dgm:t>
    </dgm:pt>
    <dgm:pt modelId="{7AEE8BC7-B987-4395-A1D5-F1F1A3A89946}" type="parTrans" cxnId="{BAD5DB0A-AB4B-46CE-8ED3-DFD1F4FB406B}">
      <dgm:prSet/>
      <dgm:spPr/>
      <dgm:t>
        <a:bodyPr/>
        <a:lstStyle/>
        <a:p>
          <a:endParaRPr lang="pl-PL"/>
        </a:p>
      </dgm:t>
    </dgm:pt>
    <dgm:pt modelId="{7B15E4D7-7749-4922-B791-53840E4D3840}" type="sibTrans" cxnId="{BAD5DB0A-AB4B-46CE-8ED3-DFD1F4FB406B}">
      <dgm:prSet/>
      <dgm:spPr/>
      <dgm:t>
        <a:bodyPr/>
        <a:lstStyle/>
        <a:p>
          <a:endParaRPr lang="pl-PL"/>
        </a:p>
      </dgm:t>
    </dgm:pt>
    <dgm:pt modelId="{B3321946-E645-4E5A-A84C-83508864C327}">
      <dgm:prSet custT="1"/>
      <dgm:spPr/>
      <dgm:t>
        <a:bodyPr/>
        <a:lstStyle/>
        <a:p>
          <a:r>
            <a:rPr lang="pl-PL" sz="15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Odpłatne korzystanie w okresie realizacji operacji ze specjalistycznych środków transportu wewnętrznego</a:t>
          </a:r>
        </a:p>
      </dgm:t>
    </dgm:pt>
    <dgm:pt modelId="{CC6B1429-8293-4C8B-9D86-89F03414A6E5}" type="parTrans" cxnId="{AA904F30-01FC-43C1-B459-781271D09F1D}">
      <dgm:prSet/>
      <dgm:spPr/>
      <dgm:t>
        <a:bodyPr/>
        <a:lstStyle/>
        <a:p>
          <a:endParaRPr lang="pl-PL"/>
        </a:p>
      </dgm:t>
    </dgm:pt>
    <dgm:pt modelId="{8308C548-7B3E-4B7A-BDE5-4CCFA5A5EB35}" type="sibTrans" cxnId="{AA904F30-01FC-43C1-B459-781271D09F1D}">
      <dgm:prSet/>
      <dgm:spPr/>
      <dgm:t>
        <a:bodyPr/>
        <a:lstStyle/>
        <a:p>
          <a:endParaRPr lang="pl-PL"/>
        </a:p>
      </dgm:t>
    </dgm:pt>
    <dgm:pt modelId="{9509D407-FCCC-40EF-8B59-13DFE79663FE}">
      <dgm:prSet custT="1"/>
      <dgm:spPr/>
      <dgm:t>
        <a:bodyPr/>
        <a:lstStyle/>
        <a:p>
          <a:r>
            <a:rPr lang="pl-PL" sz="15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Wynagrodzenia osób bezpośrednio wykonujących badania w ramach operacji</a:t>
          </a:r>
        </a:p>
      </dgm:t>
    </dgm:pt>
    <dgm:pt modelId="{A4A68CB3-80E0-4835-B3BE-5E31BC521117}" type="parTrans" cxnId="{0AB0BED3-419F-401B-9FD8-7D3E09CDAA52}">
      <dgm:prSet/>
      <dgm:spPr/>
      <dgm:t>
        <a:bodyPr/>
        <a:lstStyle/>
        <a:p>
          <a:endParaRPr lang="pl-PL"/>
        </a:p>
      </dgm:t>
    </dgm:pt>
    <dgm:pt modelId="{F4BC058B-F852-41CC-870C-C92BC7110614}" type="sibTrans" cxnId="{0AB0BED3-419F-401B-9FD8-7D3E09CDAA52}">
      <dgm:prSet/>
      <dgm:spPr/>
      <dgm:t>
        <a:bodyPr/>
        <a:lstStyle/>
        <a:p>
          <a:endParaRPr lang="pl-PL"/>
        </a:p>
      </dgm:t>
    </dgm:pt>
    <dgm:pt modelId="{89D3A64D-A94E-4CCE-B8D7-090E950CB319}">
      <dgm:prSet custT="1"/>
      <dgm:spPr/>
      <dgm:t>
        <a:bodyPr/>
        <a:lstStyle/>
        <a:p>
          <a:r>
            <a:rPr lang="pl-PL" sz="15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środków produkcji i usług, w tym usług rolniczych, ponoszonych w związku z prowadzeniem badań</a:t>
          </a:r>
        </a:p>
      </dgm:t>
    </dgm:pt>
    <dgm:pt modelId="{F57E0AE6-7441-4880-9C4B-FB7924352ECD}" type="parTrans" cxnId="{843C02EE-F5FA-4D29-AE0F-49FE625544E3}">
      <dgm:prSet/>
      <dgm:spPr/>
      <dgm:t>
        <a:bodyPr/>
        <a:lstStyle/>
        <a:p>
          <a:endParaRPr lang="pl-PL"/>
        </a:p>
      </dgm:t>
    </dgm:pt>
    <dgm:pt modelId="{E1EBECD2-8006-4BED-BFC6-F821E40161DF}" type="sibTrans" cxnId="{843C02EE-F5FA-4D29-AE0F-49FE625544E3}">
      <dgm:prSet/>
      <dgm:spPr/>
      <dgm:t>
        <a:bodyPr/>
        <a:lstStyle/>
        <a:p>
          <a:endParaRPr lang="pl-PL"/>
        </a:p>
      </dgm:t>
    </dgm:pt>
    <dgm:pt modelId="{80EA80FF-0A98-4316-8B46-BE77CD1A90BD}">
      <dgm:prSet custT="1"/>
      <dgm:spPr/>
      <dgm:t>
        <a:bodyPr/>
        <a:lstStyle/>
        <a:p>
          <a:r>
            <a:rPr lang="pl-PL" sz="15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Podróże służbowe do i z miejsc prowadzenia badań w ramach operacji</a:t>
          </a:r>
          <a:endParaRPr lang="pl-PL" sz="1500" dirty="0"/>
        </a:p>
      </dgm:t>
    </dgm:pt>
    <dgm:pt modelId="{9FB0288A-6AD7-44BB-BBB0-8242FAFB856A}" type="parTrans" cxnId="{B42A7566-BD21-4A02-9537-4A8B39D1D0D4}">
      <dgm:prSet/>
      <dgm:spPr/>
      <dgm:t>
        <a:bodyPr/>
        <a:lstStyle/>
        <a:p>
          <a:endParaRPr lang="pl-PL"/>
        </a:p>
      </dgm:t>
    </dgm:pt>
    <dgm:pt modelId="{21A13C62-8071-4359-BE06-DAC1A484D9F1}" type="sibTrans" cxnId="{B42A7566-BD21-4A02-9537-4A8B39D1D0D4}">
      <dgm:prSet/>
      <dgm:spPr/>
      <dgm:t>
        <a:bodyPr/>
        <a:lstStyle/>
        <a:p>
          <a:endParaRPr lang="pl-PL"/>
        </a:p>
      </dgm:t>
    </dgm:pt>
    <dgm:pt modelId="{34F2AEA4-B903-4CCA-A772-EB34BAAF9FEC}" type="pres">
      <dgm:prSet presAssocID="{A2FBAB67-B282-4109-907B-BAC25C827896}" presName="vert0" presStyleCnt="0">
        <dgm:presLayoutVars>
          <dgm:dir/>
          <dgm:animOne val="branch"/>
          <dgm:animLvl val="lvl"/>
        </dgm:presLayoutVars>
      </dgm:prSet>
      <dgm:spPr/>
    </dgm:pt>
    <dgm:pt modelId="{F68A1CD7-DC42-445D-A631-4AF1E2BCB458}" type="pres">
      <dgm:prSet presAssocID="{2BD2BF12-83B0-44F2-8B47-DF2A7B0CA195}" presName="thickLine" presStyleLbl="alignNode1" presStyleIdx="0" presStyleCnt="1"/>
      <dgm:spPr/>
    </dgm:pt>
    <dgm:pt modelId="{EF89BED0-0FED-4BF4-BDB8-A04D9919D3E4}" type="pres">
      <dgm:prSet presAssocID="{2BD2BF12-83B0-44F2-8B47-DF2A7B0CA195}" presName="horz1" presStyleCnt="0"/>
      <dgm:spPr/>
    </dgm:pt>
    <dgm:pt modelId="{AEACF9D6-66B3-46B1-B136-5914E1ACBC25}" type="pres">
      <dgm:prSet presAssocID="{2BD2BF12-83B0-44F2-8B47-DF2A7B0CA195}" presName="tx1" presStyleLbl="revTx" presStyleIdx="0" presStyleCnt="9" custScaleY="73489" custLinFactNeighborX="735" custLinFactNeighborY="1161"/>
      <dgm:spPr/>
    </dgm:pt>
    <dgm:pt modelId="{51F19F5F-E4F8-47CD-8C2A-FD9BDAEE120D}" type="pres">
      <dgm:prSet presAssocID="{2BD2BF12-83B0-44F2-8B47-DF2A7B0CA195}" presName="vert1" presStyleCnt="0"/>
      <dgm:spPr/>
    </dgm:pt>
    <dgm:pt modelId="{A361E4DA-2194-4375-89BA-84C7177D237C}" type="pres">
      <dgm:prSet presAssocID="{D374ED3A-5B9D-4066-A3E7-FB6CD89872A0}" presName="vertSpace2a" presStyleCnt="0"/>
      <dgm:spPr/>
    </dgm:pt>
    <dgm:pt modelId="{1D6C5753-A4D0-4993-BFD1-6C42FCC55178}" type="pres">
      <dgm:prSet presAssocID="{D374ED3A-5B9D-4066-A3E7-FB6CD89872A0}" presName="horz2" presStyleCnt="0"/>
      <dgm:spPr/>
    </dgm:pt>
    <dgm:pt modelId="{D5AB05AC-6103-4B34-B8F6-226DAC97EF73}" type="pres">
      <dgm:prSet presAssocID="{D374ED3A-5B9D-4066-A3E7-FB6CD89872A0}" presName="horzSpace2" presStyleCnt="0"/>
      <dgm:spPr/>
    </dgm:pt>
    <dgm:pt modelId="{EC295565-3A61-42FC-A72F-3AF513C5C315}" type="pres">
      <dgm:prSet presAssocID="{D374ED3A-5B9D-4066-A3E7-FB6CD89872A0}" presName="tx2" presStyleLbl="revTx" presStyleIdx="1" presStyleCnt="9" custScaleY="67545"/>
      <dgm:spPr/>
    </dgm:pt>
    <dgm:pt modelId="{C728360B-5033-443E-AF83-31CA5AD1F4D8}" type="pres">
      <dgm:prSet presAssocID="{D374ED3A-5B9D-4066-A3E7-FB6CD89872A0}" presName="vert2" presStyleCnt="0"/>
      <dgm:spPr/>
    </dgm:pt>
    <dgm:pt modelId="{960D6154-D96F-4980-9FB8-B896AEB5168F}" type="pres">
      <dgm:prSet presAssocID="{D374ED3A-5B9D-4066-A3E7-FB6CD89872A0}" presName="thinLine2b" presStyleLbl="callout" presStyleIdx="0" presStyleCnt="8"/>
      <dgm:spPr/>
    </dgm:pt>
    <dgm:pt modelId="{19045DC1-539E-4791-A4EF-61B22E7F1D1E}" type="pres">
      <dgm:prSet presAssocID="{D374ED3A-5B9D-4066-A3E7-FB6CD89872A0}" presName="vertSpace2b" presStyleCnt="0"/>
      <dgm:spPr/>
    </dgm:pt>
    <dgm:pt modelId="{AF46C5A8-137B-4932-B84B-47299F84BBD0}" type="pres">
      <dgm:prSet presAssocID="{F8915DD9-3D45-42EF-A946-1A435021E2EA}" presName="horz2" presStyleCnt="0"/>
      <dgm:spPr/>
    </dgm:pt>
    <dgm:pt modelId="{AACBE0AC-10BA-4E03-AC46-CF331311372F}" type="pres">
      <dgm:prSet presAssocID="{F8915DD9-3D45-42EF-A946-1A435021E2EA}" presName="horzSpace2" presStyleCnt="0"/>
      <dgm:spPr/>
    </dgm:pt>
    <dgm:pt modelId="{3B66E39A-D899-4079-BE47-F1EFCB2AC4F3}" type="pres">
      <dgm:prSet presAssocID="{F8915DD9-3D45-42EF-A946-1A435021E2EA}" presName="tx2" presStyleLbl="revTx" presStyleIdx="2" presStyleCnt="9" custScaleY="84059" custLinFactNeighborX="448"/>
      <dgm:spPr/>
    </dgm:pt>
    <dgm:pt modelId="{2E59A250-93C7-45D1-9944-14A6741A43CF}" type="pres">
      <dgm:prSet presAssocID="{F8915DD9-3D45-42EF-A946-1A435021E2EA}" presName="vert2" presStyleCnt="0"/>
      <dgm:spPr/>
    </dgm:pt>
    <dgm:pt modelId="{13E69B7C-F94D-4699-9C16-CD44114BFAEA}" type="pres">
      <dgm:prSet presAssocID="{F8915DD9-3D45-42EF-A946-1A435021E2EA}" presName="thinLine2b" presStyleLbl="callout" presStyleIdx="1" presStyleCnt="8"/>
      <dgm:spPr/>
    </dgm:pt>
    <dgm:pt modelId="{3C0ED013-D750-4631-BC48-10ADD30D966D}" type="pres">
      <dgm:prSet presAssocID="{F8915DD9-3D45-42EF-A946-1A435021E2EA}" presName="vertSpace2b" presStyleCnt="0"/>
      <dgm:spPr/>
    </dgm:pt>
    <dgm:pt modelId="{F8877BE3-241C-4E4D-9AA6-CFBAD45D8BCC}" type="pres">
      <dgm:prSet presAssocID="{024CAD8F-2CFA-4F39-90A9-D81943AB407B}" presName="horz2" presStyleCnt="0"/>
      <dgm:spPr/>
    </dgm:pt>
    <dgm:pt modelId="{942E944F-5BB2-472B-9642-17F5540AEE6B}" type="pres">
      <dgm:prSet presAssocID="{024CAD8F-2CFA-4F39-90A9-D81943AB407B}" presName="horzSpace2" presStyleCnt="0"/>
      <dgm:spPr/>
    </dgm:pt>
    <dgm:pt modelId="{355FC259-2798-41E3-B637-FB7D5F1592EB}" type="pres">
      <dgm:prSet presAssocID="{024CAD8F-2CFA-4F39-90A9-D81943AB407B}" presName="tx2" presStyleLbl="revTx" presStyleIdx="3" presStyleCnt="9" custScaleY="97063"/>
      <dgm:spPr/>
    </dgm:pt>
    <dgm:pt modelId="{AD81F3EA-3538-4970-8342-06879CE8EDFD}" type="pres">
      <dgm:prSet presAssocID="{024CAD8F-2CFA-4F39-90A9-D81943AB407B}" presName="vert2" presStyleCnt="0"/>
      <dgm:spPr/>
    </dgm:pt>
    <dgm:pt modelId="{CC322F9D-B909-42CD-B59E-617D03230096}" type="pres">
      <dgm:prSet presAssocID="{024CAD8F-2CFA-4F39-90A9-D81943AB407B}" presName="thinLine2b" presStyleLbl="callout" presStyleIdx="2" presStyleCnt="8"/>
      <dgm:spPr/>
    </dgm:pt>
    <dgm:pt modelId="{4C2FD759-981E-42D2-A846-063E07BE468F}" type="pres">
      <dgm:prSet presAssocID="{024CAD8F-2CFA-4F39-90A9-D81943AB407B}" presName="vertSpace2b" presStyleCnt="0"/>
      <dgm:spPr/>
    </dgm:pt>
    <dgm:pt modelId="{E661055A-50EA-4FE6-8D4B-AD3EA58D3C85}" type="pres">
      <dgm:prSet presAssocID="{6F8FA375-1E05-44B9-BDF8-894ABE0E9D9E}" presName="horz2" presStyleCnt="0"/>
      <dgm:spPr/>
    </dgm:pt>
    <dgm:pt modelId="{F9053DDF-1E31-4985-AAF7-5EE6AE9338C7}" type="pres">
      <dgm:prSet presAssocID="{6F8FA375-1E05-44B9-BDF8-894ABE0E9D9E}" presName="horzSpace2" presStyleCnt="0"/>
      <dgm:spPr/>
    </dgm:pt>
    <dgm:pt modelId="{F05289BD-E480-4678-A71C-BE18BF42FA51}" type="pres">
      <dgm:prSet presAssocID="{6F8FA375-1E05-44B9-BDF8-894ABE0E9D9E}" presName="tx2" presStyleLbl="revTx" presStyleIdx="4" presStyleCnt="9" custScaleY="81977"/>
      <dgm:spPr/>
    </dgm:pt>
    <dgm:pt modelId="{318A2321-1A38-412C-8141-59883329C287}" type="pres">
      <dgm:prSet presAssocID="{6F8FA375-1E05-44B9-BDF8-894ABE0E9D9E}" presName="vert2" presStyleCnt="0"/>
      <dgm:spPr/>
    </dgm:pt>
    <dgm:pt modelId="{77796AB1-27F5-4B28-9280-7D093DCA2C31}" type="pres">
      <dgm:prSet presAssocID="{6F8FA375-1E05-44B9-BDF8-894ABE0E9D9E}" presName="thinLine2b" presStyleLbl="callout" presStyleIdx="3" presStyleCnt="8"/>
      <dgm:spPr/>
    </dgm:pt>
    <dgm:pt modelId="{5E8168B8-FE9F-4488-B4D9-E53E94A9E9B5}" type="pres">
      <dgm:prSet presAssocID="{6F8FA375-1E05-44B9-BDF8-894ABE0E9D9E}" presName="vertSpace2b" presStyleCnt="0"/>
      <dgm:spPr/>
    </dgm:pt>
    <dgm:pt modelId="{4AD2F04C-A9F4-4729-8589-2A4B99ED4719}" type="pres">
      <dgm:prSet presAssocID="{B3321946-E645-4E5A-A84C-83508864C327}" presName="horz2" presStyleCnt="0"/>
      <dgm:spPr/>
    </dgm:pt>
    <dgm:pt modelId="{F3CF4571-6389-4DD7-81FA-3AD7DAAF4381}" type="pres">
      <dgm:prSet presAssocID="{B3321946-E645-4E5A-A84C-83508864C327}" presName="horzSpace2" presStyleCnt="0"/>
      <dgm:spPr/>
    </dgm:pt>
    <dgm:pt modelId="{7FF4177A-8B7B-4ED5-90C6-33F2EA617871}" type="pres">
      <dgm:prSet presAssocID="{B3321946-E645-4E5A-A84C-83508864C327}" presName="tx2" presStyleLbl="revTx" presStyleIdx="5" presStyleCnt="9" custScaleY="87491"/>
      <dgm:spPr/>
    </dgm:pt>
    <dgm:pt modelId="{EE9877D0-D921-4B12-AC0B-8F19A5AAFAF6}" type="pres">
      <dgm:prSet presAssocID="{B3321946-E645-4E5A-A84C-83508864C327}" presName="vert2" presStyleCnt="0"/>
      <dgm:spPr/>
    </dgm:pt>
    <dgm:pt modelId="{296FA902-3090-40E2-B87F-CFFF461BCD17}" type="pres">
      <dgm:prSet presAssocID="{B3321946-E645-4E5A-A84C-83508864C327}" presName="thinLine2b" presStyleLbl="callout" presStyleIdx="4" presStyleCnt="8"/>
      <dgm:spPr/>
    </dgm:pt>
    <dgm:pt modelId="{7BA5A2DB-6212-4EB2-9B06-2D003BD941F5}" type="pres">
      <dgm:prSet presAssocID="{B3321946-E645-4E5A-A84C-83508864C327}" presName="vertSpace2b" presStyleCnt="0"/>
      <dgm:spPr/>
    </dgm:pt>
    <dgm:pt modelId="{B2CD095A-0EC8-49D7-A47C-1BD9FF579F63}" type="pres">
      <dgm:prSet presAssocID="{9509D407-FCCC-40EF-8B59-13DFE79663FE}" presName="horz2" presStyleCnt="0"/>
      <dgm:spPr/>
    </dgm:pt>
    <dgm:pt modelId="{D14A8D6E-B08D-4481-B4DA-DDBEF1858587}" type="pres">
      <dgm:prSet presAssocID="{9509D407-FCCC-40EF-8B59-13DFE79663FE}" presName="horzSpace2" presStyleCnt="0"/>
      <dgm:spPr/>
    </dgm:pt>
    <dgm:pt modelId="{D7E5E031-BC63-4F9F-8683-E0F81E098358}" type="pres">
      <dgm:prSet presAssocID="{9509D407-FCCC-40EF-8B59-13DFE79663FE}" presName="tx2" presStyleLbl="revTx" presStyleIdx="6" presStyleCnt="9" custScaleY="67327"/>
      <dgm:spPr/>
    </dgm:pt>
    <dgm:pt modelId="{A876AD52-3AE7-4AC9-B0A2-3BF17AB1D3B2}" type="pres">
      <dgm:prSet presAssocID="{9509D407-FCCC-40EF-8B59-13DFE79663FE}" presName="vert2" presStyleCnt="0"/>
      <dgm:spPr/>
    </dgm:pt>
    <dgm:pt modelId="{92A2EF65-7FDD-46CC-B4DF-19DCB1C3407D}" type="pres">
      <dgm:prSet presAssocID="{9509D407-FCCC-40EF-8B59-13DFE79663FE}" presName="thinLine2b" presStyleLbl="callout" presStyleIdx="5" presStyleCnt="8"/>
      <dgm:spPr/>
    </dgm:pt>
    <dgm:pt modelId="{916F3160-E90C-4CF6-872D-3699BF6F7D60}" type="pres">
      <dgm:prSet presAssocID="{9509D407-FCCC-40EF-8B59-13DFE79663FE}" presName="vertSpace2b" presStyleCnt="0"/>
      <dgm:spPr/>
    </dgm:pt>
    <dgm:pt modelId="{B7840EE9-60CD-4591-B26D-0BDBA7C487FC}" type="pres">
      <dgm:prSet presAssocID="{89D3A64D-A94E-4CCE-B8D7-090E950CB319}" presName="horz2" presStyleCnt="0"/>
      <dgm:spPr/>
    </dgm:pt>
    <dgm:pt modelId="{187B8407-7173-4BC0-BC71-38D9D80B7419}" type="pres">
      <dgm:prSet presAssocID="{89D3A64D-A94E-4CCE-B8D7-090E950CB319}" presName="horzSpace2" presStyleCnt="0"/>
      <dgm:spPr/>
    </dgm:pt>
    <dgm:pt modelId="{68CB9714-498E-4178-8ADE-F74A9E91509B}" type="pres">
      <dgm:prSet presAssocID="{89D3A64D-A94E-4CCE-B8D7-090E950CB319}" presName="tx2" presStyleLbl="revTx" presStyleIdx="7" presStyleCnt="9" custScaleY="87729"/>
      <dgm:spPr/>
    </dgm:pt>
    <dgm:pt modelId="{B4EED4FB-1FCE-4968-AB70-B8A50284D49B}" type="pres">
      <dgm:prSet presAssocID="{89D3A64D-A94E-4CCE-B8D7-090E950CB319}" presName="vert2" presStyleCnt="0"/>
      <dgm:spPr/>
    </dgm:pt>
    <dgm:pt modelId="{9CF9A8AD-9042-4524-A0F8-85B861BCBA40}" type="pres">
      <dgm:prSet presAssocID="{89D3A64D-A94E-4CCE-B8D7-090E950CB319}" presName="thinLine2b" presStyleLbl="callout" presStyleIdx="6" presStyleCnt="8"/>
      <dgm:spPr/>
    </dgm:pt>
    <dgm:pt modelId="{063E43A0-4B49-472C-BBA4-9A4D35B81788}" type="pres">
      <dgm:prSet presAssocID="{89D3A64D-A94E-4CCE-B8D7-090E950CB319}" presName="vertSpace2b" presStyleCnt="0"/>
      <dgm:spPr/>
    </dgm:pt>
    <dgm:pt modelId="{50225470-D3D6-4124-B6B6-8815DEF55397}" type="pres">
      <dgm:prSet presAssocID="{80EA80FF-0A98-4316-8B46-BE77CD1A90BD}" presName="horz2" presStyleCnt="0"/>
      <dgm:spPr/>
    </dgm:pt>
    <dgm:pt modelId="{3F77D076-38D9-45F7-992E-1A62295766C5}" type="pres">
      <dgm:prSet presAssocID="{80EA80FF-0A98-4316-8B46-BE77CD1A90BD}" presName="horzSpace2" presStyleCnt="0"/>
      <dgm:spPr/>
    </dgm:pt>
    <dgm:pt modelId="{C2815C21-AB84-40B1-870B-D9A03853F927}" type="pres">
      <dgm:prSet presAssocID="{80EA80FF-0A98-4316-8B46-BE77CD1A90BD}" presName="tx2" presStyleLbl="revTx" presStyleIdx="8" presStyleCnt="9" custScaleY="67487"/>
      <dgm:spPr/>
    </dgm:pt>
    <dgm:pt modelId="{B10F9725-F719-44AE-8B09-AC6B356F4FB6}" type="pres">
      <dgm:prSet presAssocID="{80EA80FF-0A98-4316-8B46-BE77CD1A90BD}" presName="vert2" presStyleCnt="0"/>
      <dgm:spPr/>
    </dgm:pt>
    <dgm:pt modelId="{6E6AD450-B00A-451A-B7DB-CA4AEE2F93B6}" type="pres">
      <dgm:prSet presAssocID="{80EA80FF-0A98-4316-8B46-BE77CD1A90BD}" presName="thinLine2b" presStyleLbl="callout" presStyleIdx="7" presStyleCnt="8"/>
      <dgm:spPr/>
    </dgm:pt>
    <dgm:pt modelId="{8CDF959A-5BAF-4FE2-A50E-3D04EDCD115A}" type="pres">
      <dgm:prSet presAssocID="{80EA80FF-0A98-4316-8B46-BE77CD1A90BD}" presName="vertSpace2b" presStyleCnt="0"/>
      <dgm:spPr/>
    </dgm:pt>
  </dgm:ptLst>
  <dgm:cxnLst>
    <dgm:cxn modelId="{2648FA06-BAF9-41A2-8A7E-BEC7CA7F9668}" type="presOf" srcId="{B3321946-E645-4E5A-A84C-83508864C327}" destId="{7FF4177A-8B7B-4ED5-90C6-33F2EA617871}" srcOrd="0" destOrd="0" presId="urn:microsoft.com/office/officeart/2008/layout/LinedList"/>
    <dgm:cxn modelId="{770B4807-4CC5-4ACB-981B-525E09F172CF}" type="presOf" srcId="{80EA80FF-0A98-4316-8B46-BE77CD1A90BD}" destId="{C2815C21-AB84-40B1-870B-D9A03853F927}" srcOrd="0" destOrd="0" presId="urn:microsoft.com/office/officeart/2008/layout/LinedList"/>
    <dgm:cxn modelId="{BAD5DB0A-AB4B-46CE-8ED3-DFD1F4FB406B}" srcId="{2BD2BF12-83B0-44F2-8B47-DF2A7B0CA195}" destId="{6F8FA375-1E05-44B9-BDF8-894ABE0E9D9E}" srcOrd="3" destOrd="0" parTransId="{7AEE8BC7-B987-4395-A1D5-F1F1A3A89946}" sibTransId="{7B15E4D7-7749-4922-B791-53840E4D3840}"/>
    <dgm:cxn modelId="{34C15410-C8C5-4754-8DC4-E9D7E2E99BF6}" type="presOf" srcId="{6F8FA375-1E05-44B9-BDF8-894ABE0E9D9E}" destId="{F05289BD-E480-4678-A71C-BE18BF42FA51}" srcOrd="0" destOrd="0" presId="urn:microsoft.com/office/officeart/2008/layout/LinedList"/>
    <dgm:cxn modelId="{AA904F30-01FC-43C1-B459-781271D09F1D}" srcId="{2BD2BF12-83B0-44F2-8B47-DF2A7B0CA195}" destId="{B3321946-E645-4E5A-A84C-83508864C327}" srcOrd="4" destOrd="0" parTransId="{CC6B1429-8293-4C8B-9D86-89F03414A6E5}" sibTransId="{8308C548-7B3E-4B7A-BDE5-4CCFA5A5EB35}"/>
    <dgm:cxn modelId="{97A2B437-CEA3-4DB4-9E4A-6984C76F5121}" type="presOf" srcId="{89D3A64D-A94E-4CCE-B8D7-090E950CB319}" destId="{68CB9714-498E-4178-8ADE-F74A9E91509B}" srcOrd="0" destOrd="0" presId="urn:microsoft.com/office/officeart/2008/layout/LinedList"/>
    <dgm:cxn modelId="{6F123A60-0E1B-4EC8-8569-BA79D04D1F05}" srcId="{2BD2BF12-83B0-44F2-8B47-DF2A7B0CA195}" destId="{024CAD8F-2CFA-4F39-90A9-D81943AB407B}" srcOrd="2" destOrd="0" parTransId="{0853BC5D-8B4F-472D-B5DB-F27A8327BCC5}" sibTransId="{3D512302-36CB-40F0-AB3C-48E8748987D5}"/>
    <dgm:cxn modelId="{B42A7566-BD21-4A02-9537-4A8B39D1D0D4}" srcId="{2BD2BF12-83B0-44F2-8B47-DF2A7B0CA195}" destId="{80EA80FF-0A98-4316-8B46-BE77CD1A90BD}" srcOrd="7" destOrd="0" parTransId="{9FB0288A-6AD7-44BB-BBB0-8242FAFB856A}" sibTransId="{21A13C62-8071-4359-BE06-DAC1A484D9F1}"/>
    <dgm:cxn modelId="{9564F176-4BFA-4D13-92E1-9512EE0D52C9}" type="presOf" srcId="{9509D407-FCCC-40EF-8B59-13DFE79663FE}" destId="{D7E5E031-BC63-4F9F-8683-E0F81E098358}" srcOrd="0" destOrd="0" presId="urn:microsoft.com/office/officeart/2008/layout/LinedList"/>
    <dgm:cxn modelId="{4FF85B7E-E4D9-4D26-B59A-4AF1F2F8D068}" srcId="{A2FBAB67-B282-4109-907B-BAC25C827896}" destId="{2BD2BF12-83B0-44F2-8B47-DF2A7B0CA195}" srcOrd="0" destOrd="0" parTransId="{EE73F4EF-2BD9-4BF5-8750-A942C562FD40}" sibTransId="{4AB67EA4-488A-4828-B298-2FC3CD902C73}"/>
    <dgm:cxn modelId="{4E4D0084-411D-4352-B299-80AA63250757}" type="presOf" srcId="{2BD2BF12-83B0-44F2-8B47-DF2A7B0CA195}" destId="{AEACF9D6-66B3-46B1-B136-5914E1ACBC25}" srcOrd="0" destOrd="0" presId="urn:microsoft.com/office/officeart/2008/layout/LinedList"/>
    <dgm:cxn modelId="{1D9397A2-0652-49D6-8980-F212AAEC9968}" type="presOf" srcId="{024CAD8F-2CFA-4F39-90A9-D81943AB407B}" destId="{355FC259-2798-41E3-B637-FB7D5F1592EB}" srcOrd="0" destOrd="0" presId="urn:microsoft.com/office/officeart/2008/layout/LinedList"/>
    <dgm:cxn modelId="{5A947FAB-CFDA-46EE-87B0-36E09B465F34}" srcId="{2BD2BF12-83B0-44F2-8B47-DF2A7B0CA195}" destId="{D374ED3A-5B9D-4066-A3E7-FB6CD89872A0}" srcOrd="0" destOrd="0" parTransId="{C964928E-E2F7-4B1D-8C7F-11880469074D}" sibTransId="{91732175-A15B-4F26-9383-28F542E583B9}"/>
    <dgm:cxn modelId="{14CCCFB5-6FAD-48CD-AEF7-575FD5E1042C}" srcId="{2BD2BF12-83B0-44F2-8B47-DF2A7B0CA195}" destId="{F8915DD9-3D45-42EF-A946-1A435021E2EA}" srcOrd="1" destOrd="0" parTransId="{03845929-B6CA-4D56-8F9C-B8F233477B62}" sibTransId="{C3B74F79-68FE-4DA3-8E34-62D0F64EFDFF}"/>
    <dgm:cxn modelId="{0AB0BED3-419F-401B-9FD8-7D3E09CDAA52}" srcId="{2BD2BF12-83B0-44F2-8B47-DF2A7B0CA195}" destId="{9509D407-FCCC-40EF-8B59-13DFE79663FE}" srcOrd="5" destOrd="0" parTransId="{A4A68CB3-80E0-4835-B3BE-5E31BC521117}" sibTransId="{F4BC058B-F852-41CC-870C-C92BC7110614}"/>
    <dgm:cxn modelId="{F0FCBFE8-B6A3-43B2-96DD-8D9CE7364BF6}" type="presOf" srcId="{D374ED3A-5B9D-4066-A3E7-FB6CD89872A0}" destId="{EC295565-3A61-42FC-A72F-3AF513C5C315}" srcOrd="0" destOrd="0" presId="urn:microsoft.com/office/officeart/2008/layout/LinedList"/>
    <dgm:cxn modelId="{843C02EE-F5FA-4D29-AE0F-49FE625544E3}" srcId="{2BD2BF12-83B0-44F2-8B47-DF2A7B0CA195}" destId="{89D3A64D-A94E-4CCE-B8D7-090E950CB319}" srcOrd="6" destOrd="0" parTransId="{F57E0AE6-7441-4880-9C4B-FB7924352ECD}" sibTransId="{E1EBECD2-8006-4BED-BFC6-F821E40161DF}"/>
    <dgm:cxn modelId="{565F23F6-9C46-48AD-B6C6-CA032941D30A}" type="presOf" srcId="{F8915DD9-3D45-42EF-A946-1A435021E2EA}" destId="{3B66E39A-D899-4079-BE47-F1EFCB2AC4F3}" srcOrd="0" destOrd="0" presId="urn:microsoft.com/office/officeart/2008/layout/LinedList"/>
    <dgm:cxn modelId="{6B7A83FA-FD52-4660-90BB-E4B0CA12F487}" type="presOf" srcId="{A2FBAB67-B282-4109-907B-BAC25C827896}" destId="{34F2AEA4-B903-4CCA-A772-EB34BAAF9FEC}" srcOrd="0" destOrd="0" presId="urn:microsoft.com/office/officeart/2008/layout/LinedList"/>
    <dgm:cxn modelId="{82A6BF9B-C567-49D5-8C8E-3E468F183E78}" type="presParOf" srcId="{34F2AEA4-B903-4CCA-A772-EB34BAAF9FEC}" destId="{F68A1CD7-DC42-445D-A631-4AF1E2BCB458}" srcOrd="0" destOrd="0" presId="urn:microsoft.com/office/officeart/2008/layout/LinedList"/>
    <dgm:cxn modelId="{9B31C8D5-8443-4130-BACC-CAA630A65E3C}" type="presParOf" srcId="{34F2AEA4-B903-4CCA-A772-EB34BAAF9FEC}" destId="{EF89BED0-0FED-4BF4-BDB8-A04D9919D3E4}" srcOrd="1" destOrd="0" presId="urn:microsoft.com/office/officeart/2008/layout/LinedList"/>
    <dgm:cxn modelId="{266A809E-8320-4DC1-8CF3-FB9D2346E747}" type="presParOf" srcId="{EF89BED0-0FED-4BF4-BDB8-A04D9919D3E4}" destId="{AEACF9D6-66B3-46B1-B136-5914E1ACBC25}" srcOrd="0" destOrd="0" presId="urn:microsoft.com/office/officeart/2008/layout/LinedList"/>
    <dgm:cxn modelId="{D711B01A-DF69-4C4F-8F6E-359E31608772}" type="presParOf" srcId="{EF89BED0-0FED-4BF4-BDB8-A04D9919D3E4}" destId="{51F19F5F-E4F8-47CD-8C2A-FD9BDAEE120D}" srcOrd="1" destOrd="0" presId="urn:microsoft.com/office/officeart/2008/layout/LinedList"/>
    <dgm:cxn modelId="{F74CA77D-3B3A-4480-AF8E-9D1C6043EAE2}" type="presParOf" srcId="{51F19F5F-E4F8-47CD-8C2A-FD9BDAEE120D}" destId="{A361E4DA-2194-4375-89BA-84C7177D237C}" srcOrd="0" destOrd="0" presId="urn:microsoft.com/office/officeart/2008/layout/LinedList"/>
    <dgm:cxn modelId="{58A9BF00-2A04-4441-A943-9E4EDBE63E1F}" type="presParOf" srcId="{51F19F5F-E4F8-47CD-8C2A-FD9BDAEE120D}" destId="{1D6C5753-A4D0-4993-BFD1-6C42FCC55178}" srcOrd="1" destOrd="0" presId="urn:microsoft.com/office/officeart/2008/layout/LinedList"/>
    <dgm:cxn modelId="{882B6A10-AC54-4696-A7E0-A89F377FCC64}" type="presParOf" srcId="{1D6C5753-A4D0-4993-BFD1-6C42FCC55178}" destId="{D5AB05AC-6103-4B34-B8F6-226DAC97EF73}" srcOrd="0" destOrd="0" presId="urn:microsoft.com/office/officeart/2008/layout/LinedList"/>
    <dgm:cxn modelId="{18B542FA-E6F7-46DB-9772-7265E98EFE7F}" type="presParOf" srcId="{1D6C5753-A4D0-4993-BFD1-6C42FCC55178}" destId="{EC295565-3A61-42FC-A72F-3AF513C5C315}" srcOrd="1" destOrd="0" presId="urn:microsoft.com/office/officeart/2008/layout/LinedList"/>
    <dgm:cxn modelId="{4C29B83C-8887-4096-9300-5EC027368CBB}" type="presParOf" srcId="{1D6C5753-A4D0-4993-BFD1-6C42FCC55178}" destId="{C728360B-5033-443E-AF83-31CA5AD1F4D8}" srcOrd="2" destOrd="0" presId="urn:microsoft.com/office/officeart/2008/layout/LinedList"/>
    <dgm:cxn modelId="{87A34811-CA04-479D-9895-A1A275E9EF89}" type="presParOf" srcId="{51F19F5F-E4F8-47CD-8C2A-FD9BDAEE120D}" destId="{960D6154-D96F-4980-9FB8-B896AEB5168F}" srcOrd="2" destOrd="0" presId="urn:microsoft.com/office/officeart/2008/layout/LinedList"/>
    <dgm:cxn modelId="{10AFED93-F88C-4385-85F2-C1C8E8CC374C}" type="presParOf" srcId="{51F19F5F-E4F8-47CD-8C2A-FD9BDAEE120D}" destId="{19045DC1-539E-4791-A4EF-61B22E7F1D1E}" srcOrd="3" destOrd="0" presId="urn:microsoft.com/office/officeart/2008/layout/LinedList"/>
    <dgm:cxn modelId="{0E842B1B-6391-4D0A-A3AE-08144996C0CD}" type="presParOf" srcId="{51F19F5F-E4F8-47CD-8C2A-FD9BDAEE120D}" destId="{AF46C5A8-137B-4932-B84B-47299F84BBD0}" srcOrd="4" destOrd="0" presId="urn:microsoft.com/office/officeart/2008/layout/LinedList"/>
    <dgm:cxn modelId="{6296578F-AFA5-40CA-9B36-7D760CEEC517}" type="presParOf" srcId="{AF46C5A8-137B-4932-B84B-47299F84BBD0}" destId="{AACBE0AC-10BA-4E03-AC46-CF331311372F}" srcOrd="0" destOrd="0" presId="urn:microsoft.com/office/officeart/2008/layout/LinedList"/>
    <dgm:cxn modelId="{2B7781A3-DAED-48A2-A322-AAD48AAA5A1F}" type="presParOf" srcId="{AF46C5A8-137B-4932-B84B-47299F84BBD0}" destId="{3B66E39A-D899-4079-BE47-F1EFCB2AC4F3}" srcOrd="1" destOrd="0" presId="urn:microsoft.com/office/officeart/2008/layout/LinedList"/>
    <dgm:cxn modelId="{22EE9F3D-C850-4D3C-9C53-041F70FB2813}" type="presParOf" srcId="{AF46C5A8-137B-4932-B84B-47299F84BBD0}" destId="{2E59A250-93C7-45D1-9944-14A6741A43CF}" srcOrd="2" destOrd="0" presId="urn:microsoft.com/office/officeart/2008/layout/LinedList"/>
    <dgm:cxn modelId="{BD3EA112-7C8E-4643-85EE-6F5EFEC2C074}" type="presParOf" srcId="{51F19F5F-E4F8-47CD-8C2A-FD9BDAEE120D}" destId="{13E69B7C-F94D-4699-9C16-CD44114BFAEA}" srcOrd="5" destOrd="0" presId="urn:microsoft.com/office/officeart/2008/layout/LinedList"/>
    <dgm:cxn modelId="{67DE1F97-5513-465B-98B1-7BEC1CE3B8B4}" type="presParOf" srcId="{51F19F5F-E4F8-47CD-8C2A-FD9BDAEE120D}" destId="{3C0ED013-D750-4631-BC48-10ADD30D966D}" srcOrd="6" destOrd="0" presId="urn:microsoft.com/office/officeart/2008/layout/LinedList"/>
    <dgm:cxn modelId="{E60EA64A-5CB0-4587-AA54-1573CA4DFBFB}" type="presParOf" srcId="{51F19F5F-E4F8-47CD-8C2A-FD9BDAEE120D}" destId="{F8877BE3-241C-4E4D-9AA6-CFBAD45D8BCC}" srcOrd="7" destOrd="0" presId="urn:microsoft.com/office/officeart/2008/layout/LinedList"/>
    <dgm:cxn modelId="{B7764849-96FE-4AEC-934E-B8366EF1FB9D}" type="presParOf" srcId="{F8877BE3-241C-4E4D-9AA6-CFBAD45D8BCC}" destId="{942E944F-5BB2-472B-9642-17F5540AEE6B}" srcOrd="0" destOrd="0" presId="urn:microsoft.com/office/officeart/2008/layout/LinedList"/>
    <dgm:cxn modelId="{723B876D-41AF-4925-97A5-0F67C647C576}" type="presParOf" srcId="{F8877BE3-241C-4E4D-9AA6-CFBAD45D8BCC}" destId="{355FC259-2798-41E3-B637-FB7D5F1592EB}" srcOrd="1" destOrd="0" presId="urn:microsoft.com/office/officeart/2008/layout/LinedList"/>
    <dgm:cxn modelId="{EB2E02E4-FAF8-4734-9751-BD336842F4BC}" type="presParOf" srcId="{F8877BE3-241C-4E4D-9AA6-CFBAD45D8BCC}" destId="{AD81F3EA-3538-4970-8342-06879CE8EDFD}" srcOrd="2" destOrd="0" presId="urn:microsoft.com/office/officeart/2008/layout/LinedList"/>
    <dgm:cxn modelId="{D84F72F0-2C2B-495F-93CE-9986BBDE4B11}" type="presParOf" srcId="{51F19F5F-E4F8-47CD-8C2A-FD9BDAEE120D}" destId="{CC322F9D-B909-42CD-B59E-617D03230096}" srcOrd="8" destOrd="0" presId="urn:microsoft.com/office/officeart/2008/layout/LinedList"/>
    <dgm:cxn modelId="{AF4F8103-8328-4654-8219-AC8D972ED6D9}" type="presParOf" srcId="{51F19F5F-E4F8-47CD-8C2A-FD9BDAEE120D}" destId="{4C2FD759-981E-42D2-A846-063E07BE468F}" srcOrd="9" destOrd="0" presId="urn:microsoft.com/office/officeart/2008/layout/LinedList"/>
    <dgm:cxn modelId="{99E0C8D5-EF07-490F-B7AB-F4D3E0FA6F0A}" type="presParOf" srcId="{51F19F5F-E4F8-47CD-8C2A-FD9BDAEE120D}" destId="{E661055A-50EA-4FE6-8D4B-AD3EA58D3C85}" srcOrd="10" destOrd="0" presId="urn:microsoft.com/office/officeart/2008/layout/LinedList"/>
    <dgm:cxn modelId="{B156980A-8C3B-4CE3-AD05-C1CDC9E80B70}" type="presParOf" srcId="{E661055A-50EA-4FE6-8D4B-AD3EA58D3C85}" destId="{F9053DDF-1E31-4985-AAF7-5EE6AE9338C7}" srcOrd="0" destOrd="0" presId="urn:microsoft.com/office/officeart/2008/layout/LinedList"/>
    <dgm:cxn modelId="{95B71A82-4BB4-45F6-B21B-4E671E50D3C0}" type="presParOf" srcId="{E661055A-50EA-4FE6-8D4B-AD3EA58D3C85}" destId="{F05289BD-E480-4678-A71C-BE18BF42FA51}" srcOrd="1" destOrd="0" presId="urn:microsoft.com/office/officeart/2008/layout/LinedList"/>
    <dgm:cxn modelId="{ACD2AC71-95E7-48D0-ABE9-3A4D7721AF6A}" type="presParOf" srcId="{E661055A-50EA-4FE6-8D4B-AD3EA58D3C85}" destId="{318A2321-1A38-412C-8141-59883329C287}" srcOrd="2" destOrd="0" presId="urn:microsoft.com/office/officeart/2008/layout/LinedList"/>
    <dgm:cxn modelId="{D1D1B81F-519E-4103-B233-B5A6571C7EC9}" type="presParOf" srcId="{51F19F5F-E4F8-47CD-8C2A-FD9BDAEE120D}" destId="{77796AB1-27F5-4B28-9280-7D093DCA2C31}" srcOrd="11" destOrd="0" presId="urn:microsoft.com/office/officeart/2008/layout/LinedList"/>
    <dgm:cxn modelId="{933A0327-1866-48FF-A7F4-9973A059DBEB}" type="presParOf" srcId="{51F19F5F-E4F8-47CD-8C2A-FD9BDAEE120D}" destId="{5E8168B8-FE9F-4488-B4D9-E53E94A9E9B5}" srcOrd="12" destOrd="0" presId="urn:microsoft.com/office/officeart/2008/layout/LinedList"/>
    <dgm:cxn modelId="{7AE2E918-93AA-4789-9D18-213047F5C230}" type="presParOf" srcId="{51F19F5F-E4F8-47CD-8C2A-FD9BDAEE120D}" destId="{4AD2F04C-A9F4-4729-8589-2A4B99ED4719}" srcOrd="13" destOrd="0" presId="urn:microsoft.com/office/officeart/2008/layout/LinedList"/>
    <dgm:cxn modelId="{883334E1-8B1B-4799-AAC2-1B561F1F0EA5}" type="presParOf" srcId="{4AD2F04C-A9F4-4729-8589-2A4B99ED4719}" destId="{F3CF4571-6389-4DD7-81FA-3AD7DAAF4381}" srcOrd="0" destOrd="0" presId="urn:microsoft.com/office/officeart/2008/layout/LinedList"/>
    <dgm:cxn modelId="{40DDD266-4B3F-45D9-AAC9-7223533BA071}" type="presParOf" srcId="{4AD2F04C-A9F4-4729-8589-2A4B99ED4719}" destId="{7FF4177A-8B7B-4ED5-90C6-33F2EA617871}" srcOrd="1" destOrd="0" presId="urn:microsoft.com/office/officeart/2008/layout/LinedList"/>
    <dgm:cxn modelId="{2C5A3F52-61E1-422E-AF7E-C0364332E4E0}" type="presParOf" srcId="{4AD2F04C-A9F4-4729-8589-2A4B99ED4719}" destId="{EE9877D0-D921-4B12-AC0B-8F19A5AAFAF6}" srcOrd="2" destOrd="0" presId="urn:microsoft.com/office/officeart/2008/layout/LinedList"/>
    <dgm:cxn modelId="{AB49AD94-FA6B-497E-9B28-C08FC7D15277}" type="presParOf" srcId="{51F19F5F-E4F8-47CD-8C2A-FD9BDAEE120D}" destId="{296FA902-3090-40E2-B87F-CFFF461BCD17}" srcOrd="14" destOrd="0" presId="urn:microsoft.com/office/officeart/2008/layout/LinedList"/>
    <dgm:cxn modelId="{CDA72009-BD0C-4A41-8233-99884F4C8B54}" type="presParOf" srcId="{51F19F5F-E4F8-47CD-8C2A-FD9BDAEE120D}" destId="{7BA5A2DB-6212-4EB2-9B06-2D003BD941F5}" srcOrd="15" destOrd="0" presId="urn:microsoft.com/office/officeart/2008/layout/LinedList"/>
    <dgm:cxn modelId="{573EF3B5-8840-4A79-A6EB-7C04AEE1AAD4}" type="presParOf" srcId="{51F19F5F-E4F8-47CD-8C2A-FD9BDAEE120D}" destId="{B2CD095A-0EC8-49D7-A47C-1BD9FF579F63}" srcOrd="16" destOrd="0" presId="urn:microsoft.com/office/officeart/2008/layout/LinedList"/>
    <dgm:cxn modelId="{E01EFBCB-A1F1-4869-998F-877A4FFAE603}" type="presParOf" srcId="{B2CD095A-0EC8-49D7-A47C-1BD9FF579F63}" destId="{D14A8D6E-B08D-4481-B4DA-DDBEF1858587}" srcOrd="0" destOrd="0" presId="urn:microsoft.com/office/officeart/2008/layout/LinedList"/>
    <dgm:cxn modelId="{676A468B-027C-49F3-997F-9020BC8B7CAA}" type="presParOf" srcId="{B2CD095A-0EC8-49D7-A47C-1BD9FF579F63}" destId="{D7E5E031-BC63-4F9F-8683-E0F81E098358}" srcOrd="1" destOrd="0" presId="urn:microsoft.com/office/officeart/2008/layout/LinedList"/>
    <dgm:cxn modelId="{0BF62126-4B7B-4582-AB08-D68D27E820EB}" type="presParOf" srcId="{B2CD095A-0EC8-49D7-A47C-1BD9FF579F63}" destId="{A876AD52-3AE7-4AC9-B0A2-3BF17AB1D3B2}" srcOrd="2" destOrd="0" presId="urn:microsoft.com/office/officeart/2008/layout/LinedList"/>
    <dgm:cxn modelId="{2B1EF2E8-5A5C-4609-AACB-2BABF353255C}" type="presParOf" srcId="{51F19F5F-E4F8-47CD-8C2A-FD9BDAEE120D}" destId="{92A2EF65-7FDD-46CC-B4DF-19DCB1C3407D}" srcOrd="17" destOrd="0" presId="urn:microsoft.com/office/officeart/2008/layout/LinedList"/>
    <dgm:cxn modelId="{5F2C1EB6-8E93-46A7-9C85-711ABDD7927A}" type="presParOf" srcId="{51F19F5F-E4F8-47CD-8C2A-FD9BDAEE120D}" destId="{916F3160-E90C-4CF6-872D-3699BF6F7D60}" srcOrd="18" destOrd="0" presId="urn:microsoft.com/office/officeart/2008/layout/LinedList"/>
    <dgm:cxn modelId="{9DAA5648-3EEB-4A5B-94D7-B66EC5B76302}" type="presParOf" srcId="{51F19F5F-E4F8-47CD-8C2A-FD9BDAEE120D}" destId="{B7840EE9-60CD-4591-B26D-0BDBA7C487FC}" srcOrd="19" destOrd="0" presId="urn:microsoft.com/office/officeart/2008/layout/LinedList"/>
    <dgm:cxn modelId="{33CB7403-642B-42C9-B3BF-B662A846CA56}" type="presParOf" srcId="{B7840EE9-60CD-4591-B26D-0BDBA7C487FC}" destId="{187B8407-7173-4BC0-BC71-38D9D80B7419}" srcOrd="0" destOrd="0" presId="urn:microsoft.com/office/officeart/2008/layout/LinedList"/>
    <dgm:cxn modelId="{52B62CDB-2754-482B-ADA1-B2359E4CD484}" type="presParOf" srcId="{B7840EE9-60CD-4591-B26D-0BDBA7C487FC}" destId="{68CB9714-498E-4178-8ADE-F74A9E91509B}" srcOrd="1" destOrd="0" presId="urn:microsoft.com/office/officeart/2008/layout/LinedList"/>
    <dgm:cxn modelId="{F255D51D-2B74-46EB-B5E9-DD4E7AB69FFB}" type="presParOf" srcId="{B7840EE9-60CD-4591-B26D-0BDBA7C487FC}" destId="{B4EED4FB-1FCE-4968-AB70-B8A50284D49B}" srcOrd="2" destOrd="0" presId="urn:microsoft.com/office/officeart/2008/layout/LinedList"/>
    <dgm:cxn modelId="{77A4CEFE-2B15-497B-90D1-61EE602AD691}" type="presParOf" srcId="{51F19F5F-E4F8-47CD-8C2A-FD9BDAEE120D}" destId="{9CF9A8AD-9042-4524-A0F8-85B861BCBA40}" srcOrd="20" destOrd="0" presId="urn:microsoft.com/office/officeart/2008/layout/LinedList"/>
    <dgm:cxn modelId="{F9539803-4324-44F6-A0C1-6CE8D8689B02}" type="presParOf" srcId="{51F19F5F-E4F8-47CD-8C2A-FD9BDAEE120D}" destId="{063E43A0-4B49-472C-BBA4-9A4D35B81788}" srcOrd="21" destOrd="0" presId="urn:microsoft.com/office/officeart/2008/layout/LinedList"/>
    <dgm:cxn modelId="{6D9DC476-CE6A-434C-852B-A1F16202C629}" type="presParOf" srcId="{51F19F5F-E4F8-47CD-8C2A-FD9BDAEE120D}" destId="{50225470-D3D6-4124-B6B6-8815DEF55397}" srcOrd="22" destOrd="0" presId="urn:microsoft.com/office/officeart/2008/layout/LinedList"/>
    <dgm:cxn modelId="{BCF86322-06B1-4D3E-AE9B-65341D6FA560}" type="presParOf" srcId="{50225470-D3D6-4124-B6B6-8815DEF55397}" destId="{3F77D076-38D9-45F7-992E-1A62295766C5}" srcOrd="0" destOrd="0" presId="urn:microsoft.com/office/officeart/2008/layout/LinedList"/>
    <dgm:cxn modelId="{43639992-4ADF-48F3-8645-117F7AFA466F}" type="presParOf" srcId="{50225470-D3D6-4124-B6B6-8815DEF55397}" destId="{C2815C21-AB84-40B1-870B-D9A03853F927}" srcOrd="1" destOrd="0" presId="urn:microsoft.com/office/officeart/2008/layout/LinedList"/>
    <dgm:cxn modelId="{45272B96-7374-44B3-BD4E-DF8927E37720}" type="presParOf" srcId="{50225470-D3D6-4124-B6B6-8815DEF55397}" destId="{B10F9725-F719-44AE-8B09-AC6B356F4FB6}" srcOrd="2" destOrd="0" presId="urn:microsoft.com/office/officeart/2008/layout/LinedList"/>
    <dgm:cxn modelId="{93E30525-7DCA-455F-B031-3BA11CCBF9B7}" type="presParOf" srcId="{51F19F5F-E4F8-47CD-8C2A-FD9BDAEE120D}" destId="{6E6AD450-B00A-451A-B7DB-CA4AEE2F93B6}" srcOrd="23" destOrd="0" presId="urn:microsoft.com/office/officeart/2008/layout/LinedList"/>
    <dgm:cxn modelId="{306FCA0A-1CDB-4277-AA0C-A71D26EFE594}" type="presParOf" srcId="{51F19F5F-E4F8-47CD-8C2A-FD9BDAEE120D}" destId="{8CDF959A-5BAF-4FE2-A50E-3D04EDCD115A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FBAB67-B282-4109-907B-BAC25C8278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E73E5B-0009-4DE0-A261-746B0149C664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Dofinansowanie</a:t>
          </a:r>
          <a:endParaRPr lang="pl-PL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60B27-E4D7-456E-BC60-39F0DFD734DE}" type="parTrans" cxnId="{0C45950D-E6B3-45E0-86D7-BF14E1F10FE8}">
      <dgm:prSet/>
      <dgm:spPr/>
      <dgm:t>
        <a:bodyPr/>
        <a:lstStyle/>
        <a:p>
          <a:endParaRPr lang="pl-PL"/>
        </a:p>
      </dgm:t>
    </dgm:pt>
    <dgm:pt modelId="{6E4CFF4C-6B28-44B8-ABA1-806D943EC471}" type="sibTrans" cxnId="{0C45950D-E6B3-45E0-86D7-BF14E1F10FE8}">
      <dgm:prSet/>
      <dgm:spPr/>
      <dgm:t>
        <a:bodyPr/>
        <a:lstStyle/>
        <a:p>
          <a:endParaRPr lang="pl-PL"/>
        </a:p>
      </dgm:t>
    </dgm:pt>
    <dgm:pt modelId="{F7A69AE0-9474-40FC-91B2-B6C4FE89629E}">
      <dgm:prSet custT="1"/>
      <dgm:spPr/>
      <dgm:t>
        <a:bodyPr/>
        <a:lstStyle/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Wsparcie przygotowawcze -  do 50 tys. PLN</a:t>
          </a:r>
        </a:p>
      </dgm:t>
    </dgm:pt>
    <dgm:pt modelId="{DBF1B6CF-FCA2-46B0-871D-2F8DBC054E69}" type="parTrans" cxnId="{51E51EBF-CBD7-4BA6-AFFD-61F615804126}">
      <dgm:prSet/>
      <dgm:spPr/>
      <dgm:t>
        <a:bodyPr/>
        <a:lstStyle/>
        <a:p>
          <a:endParaRPr lang="pl-PL"/>
        </a:p>
      </dgm:t>
    </dgm:pt>
    <dgm:pt modelId="{8B27114B-A0DA-4152-AC66-FED300A9A4E6}" type="sibTrans" cxnId="{51E51EBF-CBD7-4BA6-AFFD-61F615804126}">
      <dgm:prSet/>
      <dgm:spPr/>
      <dgm:t>
        <a:bodyPr/>
        <a:lstStyle/>
        <a:p>
          <a:endParaRPr lang="pl-PL"/>
        </a:p>
      </dgm:t>
    </dgm:pt>
    <dgm:pt modelId="{1031CB73-7EE5-427F-9BE9-93042892038C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 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koszty prac badawczych</a:t>
          </a:r>
        </a:p>
      </dgm:t>
    </dgm:pt>
    <dgm:pt modelId="{11A51B72-3118-484C-963E-C1148F882FA5}" type="parTrans" cxnId="{CA26256C-B83F-452D-A4D3-DF6473D6A129}">
      <dgm:prSet/>
      <dgm:spPr/>
      <dgm:t>
        <a:bodyPr/>
        <a:lstStyle/>
        <a:p>
          <a:endParaRPr lang="pl-PL"/>
        </a:p>
      </dgm:t>
    </dgm:pt>
    <dgm:pt modelId="{1C51249E-6584-4B3F-A894-506AD5BD45DC}" type="sibTrans" cxnId="{CA26256C-B83F-452D-A4D3-DF6473D6A129}">
      <dgm:prSet/>
      <dgm:spPr/>
      <dgm:t>
        <a:bodyPr/>
        <a:lstStyle/>
        <a:p>
          <a:endParaRPr lang="pl-PL"/>
        </a:p>
      </dgm:t>
    </dgm:pt>
    <dgm:pt modelId="{DED3919C-882A-43FC-98A1-68C6E3C280DA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65 % 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inwestycje w środki trwałe</a:t>
          </a:r>
        </a:p>
      </dgm:t>
    </dgm:pt>
    <dgm:pt modelId="{0331FF1B-5532-4F0C-8DA4-FF374028E7C7}" type="parTrans" cxnId="{DE5FC09B-8B21-4344-861D-677CFF90DD90}">
      <dgm:prSet/>
      <dgm:spPr/>
      <dgm:t>
        <a:bodyPr/>
        <a:lstStyle/>
        <a:p>
          <a:endParaRPr lang="pl-PL"/>
        </a:p>
      </dgm:t>
    </dgm:pt>
    <dgm:pt modelId="{4DA99182-34FA-4678-AF02-497081EA35D1}" type="sibTrans" cxnId="{DE5FC09B-8B21-4344-861D-677CFF90DD90}">
      <dgm:prSet/>
      <dgm:spPr/>
      <dgm:t>
        <a:bodyPr/>
        <a:lstStyle/>
        <a:p>
          <a:endParaRPr lang="pl-PL"/>
        </a:p>
      </dgm:t>
    </dgm:pt>
    <dgm:pt modelId="{EB95E898-1791-4C02-9971-6DBB6B81EA17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 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koszty ogólne</a:t>
          </a:r>
        </a:p>
      </dgm:t>
    </dgm:pt>
    <dgm:pt modelId="{7C451EA6-0E03-49EA-A144-D5119C09FE1F}" type="parTrans" cxnId="{C9AA8BFC-11BA-467C-8556-5C966ACF7553}">
      <dgm:prSet/>
      <dgm:spPr/>
      <dgm:t>
        <a:bodyPr/>
        <a:lstStyle/>
        <a:p>
          <a:endParaRPr lang="pl-PL"/>
        </a:p>
      </dgm:t>
    </dgm:pt>
    <dgm:pt modelId="{CD74E17E-0E11-4A75-8E3A-09FC1CADA547}" type="sibTrans" cxnId="{C9AA8BFC-11BA-467C-8556-5C966ACF7553}">
      <dgm:prSet/>
      <dgm:spPr/>
      <dgm:t>
        <a:bodyPr/>
        <a:lstStyle/>
        <a:p>
          <a:endParaRPr lang="pl-PL"/>
        </a:p>
      </dgm:t>
    </dgm:pt>
    <dgm:pt modelId="{03C0923E-02C5-4AD7-98DE-DBD1EA9D1D90}">
      <dgm:prSet custT="1"/>
      <dgm:spPr/>
      <dgm:t>
        <a:bodyPr/>
        <a:lstStyle/>
        <a:p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Ryczałt na koszty bieżące w wysokości </a:t>
          </a:r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20% </a:t>
          </a:r>
          <a:r>
            <a:rPr lang="pl-PL" sz="16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kosztów inwestycyjnych i badań</a:t>
          </a:r>
        </a:p>
      </dgm:t>
    </dgm:pt>
    <dgm:pt modelId="{8DA7C2CA-27E7-44B0-8927-1F6521797E23}" type="parTrans" cxnId="{E679B83F-9288-43F2-90B1-1DA5613BB2A6}">
      <dgm:prSet/>
      <dgm:spPr/>
      <dgm:t>
        <a:bodyPr/>
        <a:lstStyle/>
        <a:p>
          <a:endParaRPr lang="pl-PL"/>
        </a:p>
      </dgm:t>
    </dgm:pt>
    <dgm:pt modelId="{0CAC638C-BED8-441E-AAE6-9E2515E9EAAF}" type="sibTrans" cxnId="{E679B83F-9288-43F2-90B1-1DA5613BB2A6}">
      <dgm:prSet/>
      <dgm:spPr/>
      <dgm:t>
        <a:bodyPr/>
        <a:lstStyle/>
        <a:p>
          <a:endParaRPr lang="pl-PL"/>
        </a:p>
      </dgm:t>
    </dgm:pt>
    <dgm:pt modelId="{D35A615B-C423-4EC9-94B7-9B328E35EE7A}">
      <dgm:prSet custT="1"/>
      <dgm:spPr/>
      <dgm:t>
        <a:bodyPr/>
        <a:lstStyle/>
        <a:p>
          <a:r>
            <a:rPr lang="pl-PL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Kwota dofinansowania na realizację operacji: do 2,5 mln PLN</a:t>
          </a:r>
        </a:p>
      </dgm:t>
    </dgm:pt>
    <dgm:pt modelId="{4E497B66-817A-4424-83BF-F4DF90C05BF9}" type="parTrans" cxnId="{89780F85-E4CE-4304-AB50-24E1F0428D5A}">
      <dgm:prSet/>
      <dgm:spPr/>
      <dgm:t>
        <a:bodyPr/>
        <a:lstStyle/>
        <a:p>
          <a:endParaRPr lang="pl-PL"/>
        </a:p>
      </dgm:t>
    </dgm:pt>
    <dgm:pt modelId="{DD257142-A17C-487E-984E-5B4F8F9EC1BA}" type="sibTrans" cxnId="{89780F85-E4CE-4304-AB50-24E1F0428D5A}">
      <dgm:prSet/>
      <dgm:spPr/>
      <dgm:t>
        <a:bodyPr/>
        <a:lstStyle/>
        <a:p>
          <a:endParaRPr lang="pl-PL"/>
        </a:p>
      </dgm:t>
    </dgm:pt>
    <dgm:pt modelId="{34F2AEA4-B903-4CCA-A772-EB34BAAF9FEC}" type="pres">
      <dgm:prSet presAssocID="{A2FBAB67-B282-4109-907B-BAC25C827896}" presName="vert0" presStyleCnt="0">
        <dgm:presLayoutVars>
          <dgm:dir/>
          <dgm:animOne val="branch"/>
          <dgm:animLvl val="lvl"/>
        </dgm:presLayoutVars>
      </dgm:prSet>
      <dgm:spPr/>
    </dgm:pt>
    <dgm:pt modelId="{9C26E86C-9E04-45D4-BC5E-5A6036E9FB3C}" type="pres">
      <dgm:prSet presAssocID="{E3E73E5B-0009-4DE0-A261-746B0149C664}" presName="thickLine" presStyleLbl="alignNode1" presStyleIdx="0" presStyleCnt="1"/>
      <dgm:spPr/>
    </dgm:pt>
    <dgm:pt modelId="{7DC5C4C3-D6A3-4F2F-B9A1-4317433D2163}" type="pres">
      <dgm:prSet presAssocID="{E3E73E5B-0009-4DE0-A261-746B0149C664}" presName="horz1" presStyleCnt="0"/>
      <dgm:spPr/>
    </dgm:pt>
    <dgm:pt modelId="{3551279B-A80B-4683-90EA-904BA3CF0701}" type="pres">
      <dgm:prSet presAssocID="{E3E73E5B-0009-4DE0-A261-746B0149C664}" presName="tx1" presStyleLbl="revTx" presStyleIdx="0" presStyleCnt="7" custScaleX="100387" custScaleY="95932" custLinFactNeighborY="1"/>
      <dgm:spPr/>
    </dgm:pt>
    <dgm:pt modelId="{9132C39B-5E74-431D-85CB-7B889DF58740}" type="pres">
      <dgm:prSet presAssocID="{E3E73E5B-0009-4DE0-A261-746B0149C664}" presName="vert1" presStyleCnt="0"/>
      <dgm:spPr/>
    </dgm:pt>
    <dgm:pt modelId="{E529FD90-9A03-4C79-9765-C15778AA2CC3}" type="pres">
      <dgm:prSet presAssocID="{F7A69AE0-9474-40FC-91B2-B6C4FE89629E}" presName="vertSpace2a" presStyleCnt="0"/>
      <dgm:spPr/>
    </dgm:pt>
    <dgm:pt modelId="{41DFDDBF-F9CD-44FA-BAED-E07A0CB00186}" type="pres">
      <dgm:prSet presAssocID="{F7A69AE0-9474-40FC-91B2-B6C4FE89629E}" presName="horz2" presStyleCnt="0"/>
      <dgm:spPr/>
    </dgm:pt>
    <dgm:pt modelId="{27ED7861-C8A0-41D6-AF4E-A5E4383C5300}" type="pres">
      <dgm:prSet presAssocID="{F7A69AE0-9474-40FC-91B2-B6C4FE89629E}" presName="horzSpace2" presStyleCnt="0"/>
      <dgm:spPr/>
    </dgm:pt>
    <dgm:pt modelId="{A7CB5806-04D6-4041-B2CD-212D1FA4F261}" type="pres">
      <dgm:prSet presAssocID="{F7A69AE0-9474-40FC-91B2-B6C4FE89629E}" presName="tx2" presStyleLbl="revTx" presStyleIdx="1" presStyleCnt="7" custScaleY="82561"/>
      <dgm:spPr/>
    </dgm:pt>
    <dgm:pt modelId="{5AACA809-F03D-41B6-8011-45AC17914122}" type="pres">
      <dgm:prSet presAssocID="{F7A69AE0-9474-40FC-91B2-B6C4FE89629E}" presName="vert2" presStyleCnt="0"/>
      <dgm:spPr/>
    </dgm:pt>
    <dgm:pt modelId="{771E4BA9-0E78-46F1-BE0F-05A5218C15AD}" type="pres">
      <dgm:prSet presAssocID="{F7A69AE0-9474-40FC-91B2-B6C4FE89629E}" presName="thinLine2b" presStyleLbl="callout" presStyleIdx="0" presStyleCnt="6"/>
      <dgm:spPr/>
    </dgm:pt>
    <dgm:pt modelId="{4F96685C-2E93-4D57-8441-BE6DD14C07C8}" type="pres">
      <dgm:prSet presAssocID="{F7A69AE0-9474-40FC-91B2-B6C4FE89629E}" presName="vertSpace2b" presStyleCnt="0"/>
      <dgm:spPr/>
    </dgm:pt>
    <dgm:pt modelId="{C33282E0-4B13-4C56-9486-2A42833DB662}" type="pres">
      <dgm:prSet presAssocID="{1031CB73-7EE5-427F-9BE9-93042892038C}" presName="horz2" presStyleCnt="0"/>
      <dgm:spPr/>
    </dgm:pt>
    <dgm:pt modelId="{D39F4BE0-D565-4398-8E82-51AB877A7A02}" type="pres">
      <dgm:prSet presAssocID="{1031CB73-7EE5-427F-9BE9-93042892038C}" presName="horzSpace2" presStyleCnt="0"/>
      <dgm:spPr/>
    </dgm:pt>
    <dgm:pt modelId="{2C573F38-D5CB-438B-B922-6EF760B31324}" type="pres">
      <dgm:prSet presAssocID="{1031CB73-7EE5-427F-9BE9-93042892038C}" presName="tx2" presStyleLbl="revTx" presStyleIdx="2" presStyleCnt="7" custScaleY="94475"/>
      <dgm:spPr/>
    </dgm:pt>
    <dgm:pt modelId="{83AAFBBD-93D9-4395-B899-8063C58B1BAE}" type="pres">
      <dgm:prSet presAssocID="{1031CB73-7EE5-427F-9BE9-93042892038C}" presName="vert2" presStyleCnt="0"/>
      <dgm:spPr/>
    </dgm:pt>
    <dgm:pt modelId="{EAF86552-EA0B-4143-A152-7E93DA054953}" type="pres">
      <dgm:prSet presAssocID="{1031CB73-7EE5-427F-9BE9-93042892038C}" presName="thinLine2b" presStyleLbl="callout" presStyleIdx="1" presStyleCnt="6"/>
      <dgm:spPr/>
    </dgm:pt>
    <dgm:pt modelId="{011B18B3-F644-402F-93DE-25A5977E78B3}" type="pres">
      <dgm:prSet presAssocID="{1031CB73-7EE5-427F-9BE9-93042892038C}" presName="vertSpace2b" presStyleCnt="0"/>
      <dgm:spPr/>
    </dgm:pt>
    <dgm:pt modelId="{BAC21327-276C-4BDC-B2D1-CA380665061E}" type="pres">
      <dgm:prSet presAssocID="{DED3919C-882A-43FC-98A1-68C6E3C280DA}" presName="horz2" presStyleCnt="0"/>
      <dgm:spPr/>
    </dgm:pt>
    <dgm:pt modelId="{1233D334-4514-4354-BDD4-BEA77DD5285F}" type="pres">
      <dgm:prSet presAssocID="{DED3919C-882A-43FC-98A1-68C6E3C280DA}" presName="horzSpace2" presStyleCnt="0"/>
      <dgm:spPr/>
    </dgm:pt>
    <dgm:pt modelId="{224A6229-85A2-47DA-A4ED-3548966A2D19}" type="pres">
      <dgm:prSet presAssocID="{DED3919C-882A-43FC-98A1-68C6E3C280DA}" presName="tx2" presStyleLbl="revTx" presStyleIdx="3" presStyleCnt="7" custScaleY="83623"/>
      <dgm:spPr/>
    </dgm:pt>
    <dgm:pt modelId="{9E4C1185-FDEF-4B28-84C8-4ECC66668ECE}" type="pres">
      <dgm:prSet presAssocID="{DED3919C-882A-43FC-98A1-68C6E3C280DA}" presName="vert2" presStyleCnt="0"/>
      <dgm:spPr/>
    </dgm:pt>
    <dgm:pt modelId="{7ECD2EFE-DA16-43B4-BC48-34BF59F3C66B}" type="pres">
      <dgm:prSet presAssocID="{DED3919C-882A-43FC-98A1-68C6E3C280DA}" presName="thinLine2b" presStyleLbl="callout" presStyleIdx="2" presStyleCnt="6"/>
      <dgm:spPr/>
    </dgm:pt>
    <dgm:pt modelId="{EED62FC3-AFFA-4E13-A91F-EE243A61E2B2}" type="pres">
      <dgm:prSet presAssocID="{DED3919C-882A-43FC-98A1-68C6E3C280DA}" presName="vertSpace2b" presStyleCnt="0"/>
      <dgm:spPr/>
    </dgm:pt>
    <dgm:pt modelId="{3FBC6AE0-DD76-4DD9-81F9-065B0D17943F}" type="pres">
      <dgm:prSet presAssocID="{EB95E898-1791-4C02-9971-6DBB6B81EA17}" presName="horz2" presStyleCnt="0"/>
      <dgm:spPr/>
    </dgm:pt>
    <dgm:pt modelId="{05A3E3A5-A7F4-4B3A-BA5E-1D42B2B032E4}" type="pres">
      <dgm:prSet presAssocID="{EB95E898-1791-4C02-9971-6DBB6B81EA17}" presName="horzSpace2" presStyleCnt="0"/>
      <dgm:spPr/>
    </dgm:pt>
    <dgm:pt modelId="{0F5E7F74-958B-428A-BA25-4536EDA6A5B9}" type="pres">
      <dgm:prSet presAssocID="{EB95E898-1791-4C02-9971-6DBB6B81EA17}" presName="tx2" presStyleLbl="revTx" presStyleIdx="4" presStyleCnt="7" custScaleY="87254"/>
      <dgm:spPr/>
    </dgm:pt>
    <dgm:pt modelId="{A6AA0119-D26B-4F75-A1E7-400761F2DC97}" type="pres">
      <dgm:prSet presAssocID="{EB95E898-1791-4C02-9971-6DBB6B81EA17}" presName="vert2" presStyleCnt="0"/>
      <dgm:spPr/>
    </dgm:pt>
    <dgm:pt modelId="{2E5AC350-130E-48F5-9AB3-C90F059B9C8D}" type="pres">
      <dgm:prSet presAssocID="{EB95E898-1791-4C02-9971-6DBB6B81EA17}" presName="thinLine2b" presStyleLbl="callout" presStyleIdx="3" presStyleCnt="6"/>
      <dgm:spPr/>
    </dgm:pt>
    <dgm:pt modelId="{7C3349A4-4E1E-476F-A415-4350EB7BBCC5}" type="pres">
      <dgm:prSet presAssocID="{EB95E898-1791-4C02-9971-6DBB6B81EA17}" presName="vertSpace2b" presStyleCnt="0"/>
      <dgm:spPr/>
    </dgm:pt>
    <dgm:pt modelId="{4BA5495F-06AF-486E-AFB4-F619E621B3EB}" type="pres">
      <dgm:prSet presAssocID="{03C0923E-02C5-4AD7-98DE-DBD1EA9D1D90}" presName="horz2" presStyleCnt="0"/>
      <dgm:spPr/>
    </dgm:pt>
    <dgm:pt modelId="{C11A5D40-19EE-4F01-AAF2-04E7D9DE3E9D}" type="pres">
      <dgm:prSet presAssocID="{03C0923E-02C5-4AD7-98DE-DBD1EA9D1D90}" presName="horzSpace2" presStyleCnt="0"/>
      <dgm:spPr/>
    </dgm:pt>
    <dgm:pt modelId="{9C24B957-A27D-42CF-B33C-9C1B1119217F}" type="pres">
      <dgm:prSet presAssocID="{03C0923E-02C5-4AD7-98DE-DBD1EA9D1D90}" presName="tx2" presStyleLbl="revTx" presStyleIdx="5" presStyleCnt="7" custScaleY="80930"/>
      <dgm:spPr/>
    </dgm:pt>
    <dgm:pt modelId="{5E64FA7C-920E-442C-B3AF-7E526D5670CB}" type="pres">
      <dgm:prSet presAssocID="{03C0923E-02C5-4AD7-98DE-DBD1EA9D1D90}" presName="vert2" presStyleCnt="0"/>
      <dgm:spPr/>
    </dgm:pt>
    <dgm:pt modelId="{EE1EAD1E-8F7B-4CFB-B55B-63DFDDDAB50C}" type="pres">
      <dgm:prSet presAssocID="{03C0923E-02C5-4AD7-98DE-DBD1EA9D1D90}" presName="thinLine2b" presStyleLbl="callout" presStyleIdx="4" presStyleCnt="6"/>
      <dgm:spPr/>
    </dgm:pt>
    <dgm:pt modelId="{1C71EC89-5A4A-4717-AB63-8685B3E3244C}" type="pres">
      <dgm:prSet presAssocID="{03C0923E-02C5-4AD7-98DE-DBD1EA9D1D90}" presName="vertSpace2b" presStyleCnt="0"/>
      <dgm:spPr/>
    </dgm:pt>
    <dgm:pt modelId="{8FBB0E3F-FFC5-40C7-9AD4-BA0A5E3F5375}" type="pres">
      <dgm:prSet presAssocID="{D35A615B-C423-4EC9-94B7-9B328E35EE7A}" presName="horz2" presStyleCnt="0"/>
      <dgm:spPr/>
    </dgm:pt>
    <dgm:pt modelId="{7A7D6FE5-80EA-4D40-8394-4E728C9E20EC}" type="pres">
      <dgm:prSet presAssocID="{D35A615B-C423-4EC9-94B7-9B328E35EE7A}" presName="horzSpace2" presStyleCnt="0"/>
      <dgm:spPr/>
    </dgm:pt>
    <dgm:pt modelId="{555D1EC0-C3F7-4E1A-B868-DFE1B4AE0C98}" type="pres">
      <dgm:prSet presAssocID="{D35A615B-C423-4EC9-94B7-9B328E35EE7A}" presName="tx2" presStyleLbl="revTx" presStyleIdx="6" presStyleCnt="7" custScaleY="70379"/>
      <dgm:spPr/>
    </dgm:pt>
    <dgm:pt modelId="{A36823A1-0325-4644-8977-ABA23EE1BC0F}" type="pres">
      <dgm:prSet presAssocID="{D35A615B-C423-4EC9-94B7-9B328E35EE7A}" presName="vert2" presStyleCnt="0"/>
      <dgm:spPr/>
    </dgm:pt>
    <dgm:pt modelId="{23840AA4-FE36-47DA-84A4-C25EAE8D9D77}" type="pres">
      <dgm:prSet presAssocID="{D35A615B-C423-4EC9-94B7-9B328E35EE7A}" presName="thinLine2b" presStyleLbl="callout" presStyleIdx="5" presStyleCnt="6"/>
      <dgm:spPr/>
    </dgm:pt>
    <dgm:pt modelId="{A94B4BD4-9F5B-4B28-A414-A987EAB932E8}" type="pres">
      <dgm:prSet presAssocID="{D35A615B-C423-4EC9-94B7-9B328E35EE7A}" presName="vertSpace2b" presStyleCnt="0"/>
      <dgm:spPr/>
    </dgm:pt>
  </dgm:ptLst>
  <dgm:cxnLst>
    <dgm:cxn modelId="{0C45950D-E6B3-45E0-86D7-BF14E1F10FE8}" srcId="{A2FBAB67-B282-4109-907B-BAC25C827896}" destId="{E3E73E5B-0009-4DE0-A261-746B0149C664}" srcOrd="0" destOrd="0" parTransId="{63760B27-E4D7-456E-BC60-39F0DFD734DE}" sibTransId="{6E4CFF4C-6B28-44B8-ABA1-806D943EC471}"/>
    <dgm:cxn modelId="{D09F4311-8F3F-4E1D-96AB-7908E198E592}" type="presOf" srcId="{EB95E898-1791-4C02-9971-6DBB6B81EA17}" destId="{0F5E7F74-958B-428A-BA25-4536EDA6A5B9}" srcOrd="0" destOrd="0" presId="urn:microsoft.com/office/officeart/2008/layout/LinedList"/>
    <dgm:cxn modelId="{E679B83F-9288-43F2-90B1-1DA5613BB2A6}" srcId="{E3E73E5B-0009-4DE0-A261-746B0149C664}" destId="{03C0923E-02C5-4AD7-98DE-DBD1EA9D1D90}" srcOrd="4" destOrd="0" parTransId="{8DA7C2CA-27E7-44B0-8927-1F6521797E23}" sibTransId="{0CAC638C-BED8-441E-AAE6-9E2515E9EAAF}"/>
    <dgm:cxn modelId="{CA26256C-B83F-452D-A4D3-DF6473D6A129}" srcId="{E3E73E5B-0009-4DE0-A261-746B0149C664}" destId="{1031CB73-7EE5-427F-9BE9-93042892038C}" srcOrd="1" destOrd="0" parTransId="{11A51B72-3118-484C-963E-C1148F882FA5}" sibTransId="{1C51249E-6584-4B3F-A894-506AD5BD45DC}"/>
    <dgm:cxn modelId="{7434557A-ABE2-42AE-B6E2-1847950E971A}" type="presOf" srcId="{03C0923E-02C5-4AD7-98DE-DBD1EA9D1D90}" destId="{9C24B957-A27D-42CF-B33C-9C1B1119217F}" srcOrd="0" destOrd="0" presId="urn:microsoft.com/office/officeart/2008/layout/LinedList"/>
    <dgm:cxn modelId="{E88CE282-9CC5-46A1-BBD3-92022D2A9D99}" type="presOf" srcId="{E3E73E5B-0009-4DE0-A261-746B0149C664}" destId="{3551279B-A80B-4683-90EA-904BA3CF0701}" srcOrd="0" destOrd="0" presId="urn:microsoft.com/office/officeart/2008/layout/LinedList"/>
    <dgm:cxn modelId="{BA9FF282-36CE-4E69-8B60-F20DA6CEB8D3}" type="presOf" srcId="{D35A615B-C423-4EC9-94B7-9B328E35EE7A}" destId="{555D1EC0-C3F7-4E1A-B868-DFE1B4AE0C98}" srcOrd="0" destOrd="0" presId="urn:microsoft.com/office/officeart/2008/layout/LinedList"/>
    <dgm:cxn modelId="{89780F85-E4CE-4304-AB50-24E1F0428D5A}" srcId="{E3E73E5B-0009-4DE0-A261-746B0149C664}" destId="{D35A615B-C423-4EC9-94B7-9B328E35EE7A}" srcOrd="5" destOrd="0" parTransId="{4E497B66-817A-4424-83BF-F4DF90C05BF9}" sibTransId="{DD257142-A17C-487E-984E-5B4F8F9EC1BA}"/>
    <dgm:cxn modelId="{8A8DDB8C-D19D-4565-80A1-5AE71A6F90BD}" type="presOf" srcId="{DED3919C-882A-43FC-98A1-68C6E3C280DA}" destId="{224A6229-85A2-47DA-A4ED-3548966A2D19}" srcOrd="0" destOrd="0" presId="urn:microsoft.com/office/officeart/2008/layout/LinedList"/>
    <dgm:cxn modelId="{DE5FC09B-8B21-4344-861D-677CFF90DD90}" srcId="{E3E73E5B-0009-4DE0-A261-746B0149C664}" destId="{DED3919C-882A-43FC-98A1-68C6E3C280DA}" srcOrd="2" destOrd="0" parTransId="{0331FF1B-5532-4F0C-8DA4-FF374028E7C7}" sibTransId="{4DA99182-34FA-4678-AF02-497081EA35D1}"/>
    <dgm:cxn modelId="{0413529C-A71B-4F9D-9F36-50A689E57CF8}" type="presOf" srcId="{F7A69AE0-9474-40FC-91B2-B6C4FE89629E}" destId="{A7CB5806-04D6-4041-B2CD-212D1FA4F261}" srcOrd="0" destOrd="0" presId="urn:microsoft.com/office/officeart/2008/layout/LinedList"/>
    <dgm:cxn modelId="{51E51EBF-CBD7-4BA6-AFFD-61F615804126}" srcId="{E3E73E5B-0009-4DE0-A261-746B0149C664}" destId="{F7A69AE0-9474-40FC-91B2-B6C4FE89629E}" srcOrd="0" destOrd="0" parTransId="{DBF1B6CF-FCA2-46B0-871D-2F8DBC054E69}" sibTransId="{8B27114B-A0DA-4152-AC66-FED300A9A4E6}"/>
    <dgm:cxn modelId="{6B7A83FA-FD52-4660-90BB-E4B0CA12F487}" type="presOf" srcId="{A2FBAB67-B282-4109-907B-BAC25C827896}" destId="{34F2AEA4-B903-4CCA-A772-EB34BAAF9FEC}" srcOrd="0" destOrd="0" presId="urn:microsoft.com/office/officeart/2008/layout/LinedList"/>
    <dgm:cxn modelId="{C9AA8BFC-11BA-467C-8556-5C966ACF7553}" srcId="{E3E73E5B-0009-4DE0-A261-746B0149C664}" destId="{EB95E898-1791-4C02-9971-6DBB6B81EA17}" srcOrd="3" destOrd="0" parTransId="{7C451EA6-0E03-49EA-A144-D5119C09FE1F}" sibTransId="{CD74E17E-0E11-4A75-8E3A-09FC1CADA547}"/>
    <dgm:cxn modelId="{7770A2FD-9739-4595-99D7-B4207A748E2E}" type="presOf" srcId="{1031CB73-7EE5-427F-9BE9-93042892038C}" destId="{2C573F38-D5CB-438B-B922-6EF760B31324}" srcOrd="0" destOrd="0" presId="urn:microsoft.com/office/officeart/2008/layout/LinedList"/>
    <dgm:cxn modelId="{20601C84-F6F5-41C2-BA72-AACB978A0435}" type="presParOf" srcId="{34F2AEA4-B903-4CCA-A772-EB34BAAF9FEC}" destId="{9C26E86C-9E04-45D4-BC5E-5A6036E9FB3C}" srcOrd="0" destOrd="0" presId="urn:microsoft.com/office/officeart/2008/layout/LinedList"/>
    <dgm:cxn modelId="{BD209B96-16A8-4366-A13A-7C9A62988307}" type="presParOf" srcId="{34F2AEA4-B903-4CCA-A772-EB34BAAF9FEC}" destId="{7DC5C4C3-D6A3-4F2F-B9A1-4317433D2163}" srcOrd="1" destOrd="0" presId="urn:microsoft.com/office/officeart/2008/layout/LinedList"/>
    <dgm:cxn modelId="{2D4E8CBB-8FBA-4EC7-95D2-B1B4375638D1}" type="presParOf" srcId="{7DC5C4C3-D6A3-4F2F-B9A1-4317433D2163}" destId="{3551279B-A80B-4683-90EA-904BA3CF0701}" srcOrd="0" destOrd="0" presId="urn:microsoft.com/office/officeart/2008/layout/LinedList"/>
    <dgm:cxn modelId="{B38A3E1D-C6AF-4CAC-AE94-FD7E72C3EBD2}" type="presParOf" srcId="{7DC5C4C3-D6A3-4F2F-B9A1-4317433D2163}" destId="{9132C39B-5E74-431D-85CB-7B889DF58740}" srcOrd="1" destOrd="0" presId="urn:microsoft.com/office/officeart/2008/layout/LinedList"/>
    <dgm:cxn modelId="{835DCFC6-9B29-4DD0-8421-0583B3D71B2A}" type="presParOf" srcId="{9132C39B-5E74-431D-85CB-7B889DF58740}" destId="{E529FD90-9A03-4C79-9765-C15778AA2CC3}" srcOrd="0" destOrd="0" presId="urn:microsoft.com/office/officeart/2008/layout/LinedList"/>
    <dgm:cxn modelId="{3C69C9B0-509A-4DE0-BD59-7C88D3977074}" type="presParOf" srcId="{9132C39B-5E74-431D-85CB-7B889DF58740}" destId="{41DFDDBF-F9CD-44FA-BAED-E07A0CB00186}" srcOrd="1" destOrd="0" presId="urn:microsoft.com/office/officeart/2008/layout/LinedList"/>
    <dgm:cxn modelId="{E20BA716-40E8-4801-907C-54532C0C5AD9}" type="presParOf" srcId="{41DFDDBF-F9CD-44FA-BAED-E07A0CB00186}" destId="{27ED7861-C8A0-41D6-AF4E-A5E4383C5300}" srcOrd="0" destOrd="0" presId="urn:microsoft.com/office/officeart/2008/layout/LinedList"/>
    <dgm:cxn modelId="{7FEB916D-E6AF-4AF4-ADE8-03379F87705F}" type="presParOf" srcId="{41DFDDBF-F9CD-44FA-BAED-E07A0CB00186}" destId="{A7CB5806-04D6-4041-B2CD-212D1FA4F261}" srcOrd="1" destOrd="0" presId="urn:microsoft.com/office/officeart/2008/layout/LinedList"/>
    <dgm:cxn modelId="{AE5DF435-FCF6-4BD4-9361-441B48772A6E}" type="presParOf" srcId="{41DFDDBF-F9CD-44FA-BAED-E07A0CB00186}" destId="{5AACA809-F03D-41B6-8011-45AC17914122}" srcOrd="2" destOrd="0" presId="urn:microsoft.com/office/officeart/2008/layout/LinedList"/>
    <dgm:cxn modelId="{EC3D4590-EF2D-45E9-A37F-12C0AF08C03B}" type="presParOf" srcId="{9132C39B-5E74-431D-85CB-7B889DF58740}" destId="{771E4BA9-0E78-46F1-BE0F-05A5218C15AD}" srcOrd="2" destOrd="0" presId="urn:microsoft.com/office/officeart/2008/layout/LinedList"/>
    <dgm:cxn modelId="{E98BA97E-545C-4A08-A93A-3E409A6AD55E}" type="presParOf" srcId="{9132C39B-5E74-431D-85CB-7B889DF58740}" destId="{4F96685C-2E93-4D57-8441-BE6DD14C07C8}" srcOrd="3" destOrd="0" presId="urn:microsoft.com/office/officeart/2008/layout/LinedList"/>
    <dgm:cxn modelId="{C4666818-7B30-4A46-BBC8-6BCE264FDD54}" type="presParOf" srcId="{9132C39B-5E74-431D-85CB-7B889DF58740}" destId="{C33282E0-4B13-4C56-9486-2A42833DB662}" srcOrd="4" destOrd="0" presId="urn:microsoft.com/office/officeart/2008/layout/LinedList"/>
    <dgm:cxn modelId="{42D0323A-525A-46DC-9AE1-4E6942EE4951}" type="presParOf" srcId="{C33282E0-4B13-4C56-9486-2A42833DB662}" destId="{D39F4BE0-D565-4398-8E82-51AB877A7A02}" srcOrd="0" destOrd="0" presId="urn:microsoft.com/office/officeart/2008/layout/LinedList"/>
    <dgm:cxn modelId="{842D63DE-D67A-481A-B93A-B457EE7138DA}" type="presParOf" srcId="{C33282E0-4B13-4C56-9486-2A42833DB662}" destId="{2C573F38-D5CB-438B-B922-6EF760B31324}" srcOrd="1" destOrd="0" presId="urn:microsoft.com/office/officeart/2008/layout/LinedList"/>
    <dgm:cxn modelId="{06990EBF-DDE6-413C-A6AA-075B7EDDEB91}" type="presParOf" srcId="{C33282E0-4B13-4C56-9486-2A42833DB662}" destId="{83AAFBBD-93D9-4395-B899-8063C58B1BAE}" srcOrd="2" destOrd="0" presId="urn:microsoft.com/office/officeart/2008/layout/LinedList"/>
    <dgm:cxn modelId="{77B2E178-E566-4126-8E9D-E6D4958CE228}" type="presParOf" srcId="{9132C39B-5E74-431D-85CB-7B889DF58740}" destId="{EAF86552-EA0B-4143-A152-7E93DA054953}" srcOrd="5" destOrd="0" presId="urn:microsoft.com/office/officeart/2008/layout/LinedList"/>
    <dgm:cxn modelId="{1D990845-DE0F-4F2C-9AAE-09D5C8E090A6}" type="presParOf" srcId="{9132C39B-5E74-431D-85CB-7B889DF58740}" destId="{011B18B3-F644-402F-93DE-25A5977E78B3}" srcOrd="6" destOrd="0" presId="urn:microsoft.com/office/officeart/2008/layout/LinedList"/>
    <dgm:cxn modelId="{EF2C6C6F-6F07-4949-8A8A-23F91DBCE16F}" type="presParOf" srcId="{9132C39B-5E74-431D-85CB-7B889DF58740}" destId="{BAC21327-276C-4BDC-B2D1-CA380665061E}" srcOrd="7" destOrd="0" presId="urn:microsoft.com/office/officeart/2008/layout/LinedList"/>
    <dgm:cxn modelId="{A07512BA-AB0C-4EA4-8FA6-FC55DF8F24EA}" type="presParOf" srcId="{BAC21327-276C-4BDC-B2D1-CA380665061E}" destId="{1233D334-4514-4354-BDD4-BEA77DD5285F}" srcOrd="0" destOrd="0" presId="urn:microsoft.com/office/officeart/2008/layout/LinedList"/>
    <dgm:cxn modelId="{051CAC17-455B-4ABA-B4B6-C3B34D68CD8E}" type="presParOf" srcId="{BAC21327-276C-4BDC-B2D1-CA380665061E}" destId="{224A6229-85A2-47DA-A4ED-3548966A2D19}" srcOrd="1" destOrd="0" presId="urn:microsoft.com/office/officeart/2008/layout/LinedList"/>
    <dgm:cxn modelId="{42996946-28D2-4B85-AE20-AB3774DE62F8}" type="presParOf" srcId="{BAC21327-276C-4BDC-B2D1-CA380665061E}" destId="{9E4C1185-FDEF-4B28-84C8-4ECC66668ECE}" srcOrd="2" destOrd="0" presId="urn:microsoft.com/office/officeart/2008/layout/LinedList"/>
    <dgm:cxn modelId="{DF32DE6D-D94E-4A86-96FC-36C69EC42BD1}" type="presParOf" srcId="{9132C39B-5E74-431D-85CB-7B889DF58740}" destId="{7ECD2EFE-DA16-43B4-BC48-34BF59F3C66B}" srcOrd="8" destOrd="0" presId="urn:microsoft.com/office/officeart/2008/layout/LinedList"/>
    <dgm:cxn modelId="{28BF703C-E5B7-468A-A4D5-2E58D66E8509}" type="presParOf" srcId="{9132C39B-5E74-431D-85CB-7B889DF58740}" destId="{EED62FC3-AFFA-4E13-A91F-EE243A61E2B2}" srcOrd="9" destOrd="0" presId="urn:microsoft.com/office/officeart/2008/layout/LinedList"/>
    <dgm:cxn modelId="{6215BA0E-ECA0-4819-841F-A14C6430487B}" type="presParOf" srcId="{9132C39B-5E74-431D-85CB-7B889DF58740}" destId="{3FBC6AE0-DD76-4DD9-81F9-065B0D17943F}" srcOrd="10" destOrd="0" presId="urn:microsoft.com/office/officeart/2008/layout/LinedList"/>
    <dgm:cxn modelId="{C78DD630-DC4E-4B57-AEC7-A0105093D94F}" type="presParOf" srcId="{3FBC6AE0-DD76-4DD9-81F9-065B0D17943F}" destId="{05A3E3A5-A7F4-4B3A-BA5E-1D42B2B032E4}" srcOrd="0" destOrd="0" presId="urn:microsoft.com/office/officeart/2008/layout/LinedList"/>
    <dgm:cxn modelId="{01FB881D-65D6-418C-ADD0-A160D9CF1B36}" type="presParOf" srcId="{3FBC6AE0-DD76-4DD9-81F9-065B0D17943F}" destId="{0F5E7F74-958B-428A-BA25-4536EDA6A5B9}" srcOrd="1" destOrd="0" presId="urn:microsoft.com/office/officeart/2008/layout/LinedList"/>
    <dgm:cxn modelId="{91E5AE51-39C3-4802-AE08-3E344AFAA0BE}" type="presParOf" srcId="{3FBC6AE0-DD76-4DD9-81F9-065B0D17943F}" destId="{A6AA0119-D26B-4F75-A1E7-400761F2DC97}" srcOrd="2" destOrd="0" presId="urn:microsoft.com/office/officeart/2008/layout/LinedList"/>
    <dgm:cxn modelId="{66EBEC85-F230-4ABB-ACB1-699E7A08B7DB}" type="presParOf" srcId="{9132C39B-5E74-431D-85CB-7B889DF58740}" destId="{2E5AC350-130E-48F5-9AB3-C90F059B9C8D}" srcOrd="11" destOrd="0" presId="urn:microsoft.com/office/officeart/2008/layout/LinedList"/>
    <dgm:cxn modelId="{19F29341-5623-4225-85D6-4BECC37F8F75}" type="presParOf" srcId="{9132C39B-5E74-431D-85CB-7B889DF58740}" destId="{7C3349A4-4E1E-476F-A415-4350EB7BBCC5}" srcOrd="12" destOrd="0" presId="urn:microsoft.com/office/officeart/2008/layout/LinedList"/>
    <dgm:cxn modelId="{AE8CCC41-808D-4016-93BE-C797AEADA1B8}" type="presParOf" srcId="{9132C39B-5E74-431D-85CB-7B889DF58740}" destId="{4BA5495F-06AF-486E-AFB4-F619E621B3EB}" srcOrd="13" destOrd="0" presId="urn:microsoft.com/office/officeart/2008/layout/LinedList"/>
    <dgm:cxn modelId="{7733D031-1A9E-4286-B9D5-3406BBBE8771}" type="presParOf" srcId="{4BA5495F-06AF-486E-AFB4-F619E621B3EB}" destId="{C11A5D40-19EE-4F01-AAF2-04E7D9DE3E9D}" srcOrd="0" destOrd="0" presId="urn:microsoft.com/office/officeart/2008/layout/LinedList"/>
    <dgm:cxn modelId="{4EEA25E2-B11E-4CE8-888B-50CB8D60A8E7}" type="presParOf" srcId="{4BA5495F-06AF-486E-AFB4-F619E621B3EB}" destId="{9C24B957-A27D-42CF-B33C-9C1B1119217F}" srcOrd="1" destOrd="0" presId="urn:microsoft.com/office/officeart/2008/layout/LinedList"/>
    <dgm:cxn modelId="{3373EC54-2F1D-4EBB-B9BF-AEA4A6F583AE}" type="presParOf" srcId="{4BA5495F-06AF-486E-AFB4-F619E621B3EB}" destId="{5E64FA7C-920E-442C-B3AF-7E526D5670CB}" srcOrd="2" destOrd="0" presId="urn:microsoft.com/office/officeart/2008/layout/LinedList"/>
    <dgm:cxn modelId="{1967E028-7680-4511-84C3-CECA3176C198}" type="presParOf" srcId="{9132C39B-5E74-431D-85CB-7B889DF58740}" destId="{EE1EAD1E-8F7B-4CFB-B55B-63DFDDDAB50C}" srcOrd="14" destOrd="0" presId="urn:microsoft.com/office/officeart/2008/layout/LinedList"/>
    <dgm:cxn modelId="{0B2D7976-5A73-4291-AB96-227BF779D798}" type="presParOf" srcId="{9132C39B-5E74-431D-85CB-7B889DF58740}" destId="{1C71EC89-5A4A-4717-AB63-8685B3E3244C}" srcOrd="15" destOrd="0" presId="urn:microsoft.com/office/officeart/2008/layout/LinedList"/>
    <dgm:cxn modelId="{D9773900-207F-44DF-8CC6-8E54BC73AF01}" type="presParOf" srcId="{9132C39B-5E74-431D-85CB-7B889DF58740}" destId="{8FBB0E3F-FFC5-40C7-9AD4-BA0A5E3F5375}" srcOrd="16" destOrd="0" presId="urn:microsoft.com/office/officeart/2008/layout/LinedList"/>
    <dgm:cxn modelId="{116A085D-9587-4EDF-BAB4-63F6DFB2DF49}" type="presParOf" srcId="{8FBB0E3F-FFC5-40C7-9AD4-BA0A5E3F5375}" destId="{7A7D6FE5-80EA-4D40-8394-4E728C9E20EC}" srcOrd="0" destOrd="0" presId="urn:microsoft.com/office/officeart/2008/layout/LinedList"/>
    <dgm:cxn modelId="{6ABFFE6C-978F-4891-AEEA-07E3091F126C}" type="presParOf" srcId="{8FBB0E3F-FFC5-40C7-9AD4-BA0A5E3F5375}" destId="{555D1EC0-C3F7-4E1A-B868-DFE1B4AE0C98}" srcOrd="1" destOrd="0" presId="urn:microsoft.com/office/officeart/2008/layout/LinedList"/>
    <dgm:cxn modelId="{3D256640-98E2-475A-83E9-65B4C85926CA}" type="presParOf" srcId="{8FBB0E3F-FFC5-40C7-9AD4-BA0A5E3F5375}" destId="{A36823A1-0325-4644-8977-ABA23EE1BC0F}" srcOrd="2" destOrd="0" presId="urn:microsoft.com/office/officeart/2008/layout/LinedList"/>
    <dgm:cxn modelId="{DBFC4445-A784-4802-8345-F4851D05CA0A}" type="presParOf" srcId="{9132C39B-5E74-431D-85CB-7B889DF58740}" destId="{23840AA4-FE36-47DA-84A4-C25EAE8D9D77}" srcOrd="17" destOrd="0" presId="urn:microsoft.com/office/officeart/2008/layout/LinedList"/>
    <dgm:cxn modelId="{D58BF535-964D-448A-B1D9-00248F0BFDCE}" type="presParOf" srcId="{9132C39B-5E74-431D-85CB-7B889DF58740}" destId="{A94B4BD4-9F5B-4B28-A414-A987EAB932E8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FBC595-0D23-463D-BB04-16714DDF71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886457C-7187-4E26-B50B-7608B8C0A2D4}">
      <dgm:prSet phldrT="[Tekst]" custT="1"/>
      <dgm:spPr/>
      <dgm:t>
        <a:bodyPr/>
        <a:lstStyle/>
        <a:p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Rodzaje inwestycji np.: </a:t>
          </a:r>
        </a:p>
      </dgm:t>
    </dgm:pt>
    <dgm:pt modelId="{CF011579-14D5-4F2E-B9DF-6A4781DA7F6C}" type="parTrans" cxnId="{935B1AF9-7E77-41E4-80E4-5DBF8D657354}">
      <dgm:prSet/>
      <dgm:spPr/>
      <dgm:t>
        <a:bodyPr/>
        <a:lstStyle/>
        <a:p>
          <a:endParaRPr lang="pl-PL"/>
        </a:p>
      </dgm:t>
    </dgm:pt>
    <dgm:pt modelId="{DD6F5B7D-FF96-4338-B46E-A60BF255D807}" type="sibTrans" cxnId="{935B1AF9-7E77-41E4-80E4-5DBF8D657354}">
      <dgm:prSet/>
      <dgm:spPr/>
      <dgm:t>
        <a:bodyPr/>
        <a:lstStyle/>
        <a:p>
          <a:endParaRPr lang="pl-PL"/>
        </a:p>
      </dgm:t>
    </dgm:pt>
    <dgm:pt modelId="{DB72C967-C1B9-4311-A393-C06404FE4BCA}">
      <dgm:prSet custT="1"/>
      <dgm:spPr/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termomodernizacja budynków - jako obligatoryjny element projektu, jeśli wynika z rekomendacji audytu energetycznego</a:t>
          </a:r>
        </a:p>
      </dgm:t>
    </dgm:pt>
    <dgm:pt modelId="{E9FA639E-E445-49E4-B2EA-AF2AD44E5612}" type="parTrans" cxnId="{9D81293E-40EF-4D15-AC5A-2BE6FF89307F}">
      <dgm:prSet/>
      <dgm:spPr/>
      <dgm:t>
        <a:bodyPr/>
        <a:lstStyle/>
        <a:p>
          <a:endParaRPr lang="pl-PL"/>
        </a:p>
      </dgm:t>
    </dgm:pt>
    <dgm:pt modelId="{264892A0-D5C9-4E14-A674-B1AEDEB5AB16}" type="sibTrans" cxnId="{9D81293E-40EF-4D15-AC5A-2BE6FF89307F}">
      <dgm:prSet/>
      <dgm:spPr/>
      <dgm:t>
        <a:bodyPr/>
        <a:lstStyle/>
        <a:p>
          <a:endParaRPr lang="pl-PL"/>
        </a:p>
      </dgm:t>
    </dgm:pt>
    <dgm:pt modelId="{BDDFA37A-799F-4A07-8F47-CD2C6C6722F3}">
      <dgm:prSet custT="1"/>
      <dgm:spPr/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modernizacja infrastruktury, np. zakup maszyn i urządzeń, linii technologicznych związany z zasadniczą zmianą procesu produkcyjnego</a:t>
          </a:r>
        </a:p>
      </dgm:t>
    </dgm:pt>
    <dgm:pt modelId="{BF35DC5C-2C62-41CE-9125-D51617A3CE21}" type="parTrans" cxnId="{A45F62C8-AAFE-433A-A7C6-C971263046C0}">
      <dgm:prSet/>
      <dgm:spPr/>
      <dgm:t>
        <a:bodyPr/>
        <a:lstStyle/>
        <a:p>
          <a:endParaRPr lang="pl-PL"/>
        </a:p>
      </dgm:t>
    </dgm:pt>
    <dgm:pt modelId="{0B6537A5-105D-4B7A-999E-1617C6272D8A}" type="sibTrans" cxnId="{A45F62C8-AAFE-433A-A7C6-C971263046C0}">
      <dgm:prSet/>
      <dgm:spPr/>
      <dgm:t>
        <a:bodyPr/>
        <a:lstStyle/>
        <a:p>
          <a:endParaRPr lang="pl-PL"/>
        </a:p>
      </dgm:t>
    </dgm:pt>
    <dgm:pt modelId="{650AFD70-2153-42BE-81A8-A74168D4098E}">
      <dgm:prSet custT="1"/>
      <dgm:spPr/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inwestycje w OZE, magazyny energii</a:t>
          </a:r>
        </a:p>
      </dgm:t>
    </dgm:pt>
    <dgm:pt modelId="{826D5C0B-20DC-4AED-B50A-ED685FFFCC9C}" type="parTrans" cxnId="{B62DD581-4F48-4A6A-8FCD-F39B62F575AA}">
      <dgm:prSet/>
      <dgm:spPr/>
      <dgm:t>
        <a:bodyPr/>
        <a:lstStyle/>
        <a:p>
          <a:endParaRPr lang="pl-PL"/>
        </a:p>
      </dgm:t>
    </dgm:pt>
    <dgm:pt modelId="{55AE017B-BA9D-4908-8B2A-855F8E8678CB}" type="sibTrans" cxnId="{B62DD581-4F48-4A6A-8FCD-F39B62F575AA}">
      <dgm:prSet/>
      <dgm:spPr/>
      <dgm:t>
        <a:bodyPr/>
        <a:lstStyle/>
        <a:p>
          <a:endParaRPr lang="pl-PL"/>
        </a:p>
      </dgm:t>
    </dgm:pt>
    <dgm:pt modelId="{1DF0FA68-81E9-4F97-A5E8-60556FB1CA78}" type="pres">
      <dgm:prSet presAssocID="{B4FBC595-0D23-463D-BB04-16714DDF71C6}" presName="vert0" presStyleCnt="0">
        <dgm:presLayoutVars>
          <dgm:dir/>
          <dgm:animOne val="branch"/>
          <dgm:animLvl val="lvl"/>
        </dgm:presLayoutVars>
      </dgm:prSet>
      <dgm:spPr/>
    </dgm:pt>
    <dgm:pt modelId="{0512C4FB-46B8-4AEF-8C39-67C3E5BDBBEB}" type="pres">
      <dgm:prSet presAssocID="{A886457C-7187-4E26-B50B-7608B8C0A2D4}" presName="thickLine" presStyleLbl="alignNode1" presStyleIdx="0" presStyleCnt="1"/>
      <dgm:spPr/>
    </dgm:pt>
    <dgm:pt modelId="{20CB1CF2-87A6-41D7-93C0-8CA0BC9D7BCB}" type="pres">
      <dgm:prSet presAssocID="{A886457C-7187-4E26-B50B-7608B8C0A2D4}" presName="horz1" presStyleCnt="0"/>
      <dgm:spPr/>
    </dgm:pt>
    <dgm:pt modelId="{7A49C3BB-5BF6-4E57-B64F-6D01B708BB62}" type="pres">
      <dgm:prSet presAssocID="{A886457C-7187-4E26-B50B-7608B8C0A2D4}" presName="tx1" presStyleLbl="revTx" presStyleIdx="0" presStyleCnt="4"/>
      <dgm:spPr/>
    </dgm:pt>
    <dgm:pt modelId="{29ACB51C-8A88-4F0F-8683-C1FD22557CCC}" type="pres">
      <dgm:prSet presAssocID="{A886457C-7187-4E26-B50B-7608B8C0A2D4}" presName="vert1" presStyleCnt="0"/>
      <dgm:spPr/>
    </dgm:pt>
    <dgm:pt modelId="{D3A3F5B9-70FF-429B-A28B-3EC3DB3CDEF3}" type="pres">
      <dgm:prSet presAssocID="{DB72C967-C1B9-4311-A393-C06404FE4BCA}" presName="vertSpace2a" presStyleCnt="0"/>
      <dgm:spPr/>
    </dgm:pt>
    <dgm:pt modelId="{DB5BE198-F7F8-4C72-B9B8-E3A4EB51860F}" type="pres">
      <dgm:prSet presAssocID="{DB72C967-C1B9-4311-A393-C06404FE4BCA}" presName="horz2" presStyleCnt="0"/>
      <dgm:spPr/>
    </dgm:pt>
    <dgm:pt modelId="{6E41F5F3-9281-4BAB-B881-3CE68AD2461C}" type="pres">
      <dgm:prSet presAssocID="{DB72C967-C1B9-4311-A393-C06404FE4BCA}" presName="horzSpace2" presStyleCnt="0"/>
      <dgm:spPr/>
    </dgm:pt>
    <dgm:pt modelId="{157DC2F5-5E21-418E-AA35-BC6B6B70B161}" type="pres">
      <dgm:prSet presAssocID="{DB72C967-C1B9-4311-A393-C06404FE4BCA}" presName="tx2" presStyleLbl="revTx" presStyleIdx="1" presStyleCnt="4"/>
      <dgm:spPr/>
    </dgm:pt>
    <dgm:pt modelId="{484BFC2C-AB3B-41FF-8811-628DB91E1887}" type="pres">
      <dgm:prSet presAssocID="{DB72C967-C1B9-4311-A393-C06404FE4BCA}" presName="vert2" presStyleCnt="0"/>
      <dgm:spPr/>
    </dgm:pt>
    <dgm:pt modelId="{74F79726-3162-4268-9126-29A49CE0F9F5}" type="pres">
      <dgm:prSet presAssocID="{DB72C967-C1B9-4311-A393-C06404FE4BCA}" presName="thinLine2b" presStyleLbl="callout" presStyleIdx="0" presStyleCnt="3"/>
      <dgm:spPr/>
    </dgm:pt>
    <dgm:pt modelId="{9123CDDA-84ED-4DF6-877B-E287FC676900}" type="pres">
      <dgm:prSet presAssocID="{DB72C967-C1B9-4311-A393-C06404FE4BCA}" presName="vertSpace2b" presStyleCnt="0"/>
      <dgm:spPr/>
    </dgm:pt>
    <dgm:pt modelId="{47D5CD67-87A7-4C21-90FF-929C94C2D8A4}" type="pres">
      <dgm:prSet presAssocID="{BDDFA37A-799F-4A07-8F47-CD2C6C6722F3}" presName="horz2" presStyleCnt="0"/>
      <dgm:spPr/>
    </dgm:pt>
    <dgm:pt modelId="{B9DBAE62-39E8-4A4C-BA1F-3E21C25BFACD}" type="pres">
      <dgm:prSet presAssocID="{BDDFA37A-799F-4A07-8F47-CD2C6C6722F3}" presName="horzSpace2" presStyleCnt="0"/>
      <dgm:spPr/>
    </dgm:pt>
    <dgm:pt modelId="{EEABD05F-B329-4D03-8BB1-2DEA3F0C71AC}" type="pres">
      <dgm:prSet presAssocID="{BDDFA37A-799F-4A07-8F47-CD2C6C6722F3}" presName="tx2" presStyleLbl="revTx" presStyleIdx="2" presStyleCnt="4"/>
      <dgm:spPr/>
    </dgm:pt>
    <dgm:pt modelId="{D3AE4EE1-FBA8-43CC-865B-7D4386D496FD}" type="pres">
      <dgm:prSet presAssocID="{BDDFA37A-799F-4A07-8F47-CD2C6C6722F3}" presName="vert2" presStyleCnt="0"/>
      <dgm:spPr/>
    </dgm:pt>
    <dgm:pt modelId="{31970DCE-A45F-4EF5-9C43-DE1A71556C5A}" type="pres">
      <dgm:prSet presAssocID="{BDDFA37A-799F-4A07-8F47-CD2C6C6722F3}" presName="thinLine2b" presStyleLbl="callout" presStyleIdx="1" presStyleCnt="3"/>
      <dgm:spPr/>
    </dgm:pt>
    <dgm:pt modelId="{A185CA14-0344-4ACE-834A-328B1A791CB7}" type="pres">
      <dgm:prSet presAssocID="{BDDFA37A-799F-4A07-8F47-CD2C6C6722F3}" presName="vertSpace2b" presStyleCnt="0"/>
      <dgm:spPr/>
    </dgm:pt>
    <dgm:pt modelId="{2C7F472C-F6D4-4514-AEE7-18FCA3929770}" type="pres">
      <dgm:prSet presAssocID="{650AFD70-2153-42BE-81A8-A74168D4098E}" presName="horz2" presStyleCnt="0"/>
      <dgm:spPr/>
    </dgm:pt>
    <dgm:pt modelId="{6FA96C7B-C62C-432F-99A7-5ED0264C156F}" type="pres">
      <dgm:prSet presAssocID="{650AFD70-2153-42BE-81A8-A74168D4098E}" presName="horzSpace2" presStyleCnt="0"/>
      <dgm:spPr/>
    </dgm:pt>
    <dgm:pt modelId="{154251F0-36D3-4F51-8AF1-18296B8F986A}" type="pres">
      <dgm:prSet presAssocID="{650AFD70-2153-42BE-81A8-A74168D4098E}" presName="tx2" presStyleLbl="revTx" presStyleIdx="3" presStyleCnt="4"/>
      <dgm:spPr/>
    </dgm:pt>
    <dgm:pt modelId="{7AA4805C-2411-4F74-9513-967C5DE5E664}" type="pres">
      <dgm:prSet presAssocID="{650AFD70-2153-42BE-81A8-A74168D4098E}" presName="vert2" presStyleCnt="0"/>
      <dgm:spPr/>
    </dgm:pt>
    <dgm:pt modelId="{A0B5F4A0-FB47-429F-BE8E-4AA8FEFA7D95}" type="pres">
      <dgm:prSet presAssocID="{650AFD70-2153-42BE-81A8-A74168D4098E}" presName="thinLine2b" presStyleLbl="callout" presStyleIdx="2" presStyleCnt="3"/>
      <dgm:spPr/>
    </dgm:pt>
    <dgm:pt modelId="{15C5CB45-E680-47AA-9579-DF0D5E17E2B8}" type="pres">
      <dgm:prSet presAssocID="{650AFD70-2153-42BE-81A8-A74168D4098E}" presName="vertSpace2b" presStyleCnt="0"/>
      <dgm:spPr/>
    </dgm:pt>
  </dgm:ptLst>
  <dgm:cxnLst>
    <dgm:cxn modelId="{9D81293E-40EF-4D15-AC5A-2BE6FF89307F}" srcId="{A886457C-7187-4E26-B50B-7608B8C0A2D4}" destId="{DB72C967-C1B9-4311-A393-C06404FE4BCA}" srcOrd="0" destOrd="0" parTransId="{E9FA639E-E445-49E4-B2EA-AF2AD44E5612}" sibTransId="{264892A0-D5C9-4E14-A674-B1AEDEB5AB16}"/>
    <dgm:cxn modelId="{BD88A27E-88EB-48A6-A841-DACDF42160CB}" type="presOf" srcId="{A886457C-7187-4E26-B50B-7608B8C0A2D4}" destId="{7A49C3BB-5BF6-4E57-B64F-6D01B708BB62}" srcOrd="0" destOrd="0" presId="urn:microsoft.com/office/officeart/2008/layout/LinedList"/>
    <dgm:cxn modelId="{B62DD581-4F48-4A6A-8FCD-F39B62F575AA}" srcId="{A886457C-7187-4E26-B50B-7608B8C0A2D4}" destId="{650AFD70-2153-42BE-81A8-A74168D4098E}" srcOrd="2" destOrd="0" parTransId="{826D5C0B-20DC-4AED-B50A-ED685FFFCC9C}" sibTransId="{55AE017B-BA9D-4908-8B2A-855F8E8678CB}"/>
    <dgm:cxn modelId="{63CE5589-7A10-4C7E-867E-F8A7E72829A1}" type="presOf" srcId="{650AFD70-2153-42BE-81A8-A74168D4098E}" destId="{154251F0-36D3-4F51-8AF1-18296B8F986A}" srcOrd="0" destOrd="0" presId="urn:microsoft.com/office/officeart/2008/layout/LinedList"/>
    <dgm:cxn modelId="{9BD08D98-87CB-4A28-AB57-29347F6F047D}" type="presOf" srcId="{DB72C967-C1B9-4311-A393-C06404FE4BCA}" destId="{157DC2F5-5E21-418E-AA35-BC6B6B70B161}" srcOrd="0" destOrd="0" presId="urn:microsoft.com/office/officeart/2008/layout/LinedList"/>
    <dgm:cxn modelId="{471C32AC-50D9-4515-AB84-9D144C892D36}" type="presOf" srcId="{B4FBC595-0D23-463D-BB04-16714DDF71C6}" destId="{1DF0FA68-81E9-4F97-A5E8-60556FB1CA78}" srcOrd="0" destOrd="0" presId="urn:microsoft.com/office/officeart/2008/layout/LinedList"/>
    <dgm:cxn modelId="{A45F62C8-AAFE-433A-A7C6-C971263046C0}" srcId="{A886457C-7187-4E26-B50B-7608B8C0A2D4}" destId="{BDDFA37A-799F-4A07-8F47-CD2C6C6722F3}" srcOrd="1" destOrd="0" parTransId="{BF35DC5C-2C62-41CE-9125-D51617A3CE21}" sibTransId="{0B6537A5-105D-4B7A-999E-1617C6272D8A}"/>
    <dgm:cxn modelId="{77A1D2E5-EE67-48AD-8148-07CF263C2F17}" type="presOf" srcId="{BDDFA37A-799F-4A07-8F47-CD2C6C6722F3}" destId="{EEABD05F-B329-4D03-8BB1-2DEA3F0C71AC}" srcOrd="0" destOrd="0" presId="urn:microsoft.com/office/officeart/2008/layout/LinedList"/>
    <dgm:cxn modelId="{935B1AF9-7E77-41E4-80E4-5DBF8D657354}" srcId="{B4FBC595-0D23-463D-BB04-16714DDF71C6}" destId="{A886457C-7187-4E26-B50B-7608B8C0A2D4}" srcOrd="0" destOrd="0" parTransId="{CF011579-14D5-4F2E-B9DF-6A4781DA7F6C}" sibTransId="{DD6F5B7D-FF96-4338-B46E-A60BF255D807}"/>
    <dgm:cxn modelId="{EAE82132-1CB7-44AB-A693-8D606AE98434}" type="presParOf" srcId="{1DF0FA68-81E9-4F97-A5E8-60556FB1CA78}" destId="{0512C4FB-46B8-4AEF-8C39-67C3E5BDBBEB}" srcOrd="0" destOrd="0" presId="urn:microsoft.com/office/officeart/2008/layout/LinedList"/>
    <dgm:cxn modelId="{12F6E019-5C58-4547-8304-9E81FF66883E}" type="presParOf" srcId="{1DF0FA68-81E9-4F97-A5E8-60556FB1CA78}" destId="{20CB1CF2-87A6-41D7-93C0-8CA0BC9D7BCB}" srcOrd="1" destOrd="0" presId="urn:microsoft.com/office/officeart/2008/layout/LinedList"/>
    <dgm:cxn modelId="{E71D0FE9-A45D-438D-96C1-9AF9B25C96A0}" type="presParOf" srcId="{20CB1CF2-87A6-41D7-93C0-8CA0BC9D7BCB}" destId="{7A49C3BB-5BF6-4E57-B64F-6D01B708BB62}" srcOrd="0" destOrd="0" presId="urn:microsoft.com/office/officeart/2008/layout/LinedList"/>
    <dgm:cxn modelId="{F5E1DEF6-DED9-4170-B2D8-00514AD5D508}" type="presParOf" srcId="{20CB1CF2-87A6-41D7-93C0-8CA0BC9D7BCB}" destId="{29ACB51C-8A88-4F0F-8683-C1FD22557CCC}" srcOrd="1" destOrd="0" presId="urn:microsoft.com/office/officeart/2008/layout/LinedList"/>
    <dgm:cxn modelId="{588E2AE0-D516-4034-8AFF-2856639BA5E1}" type="presParOf" srcId="{29ACB51C-8A88-4F0F-8683-C1FD22557CCC}" destId="{D3A3F5B9-70FF-429B-A28B-3EC3DB3CDEF3}" srcOrd="0" destOrd="0" presId="urn:microsoft.com/office/officeart/2008/layout/LinedList"/>
    <dgm:cxn modelId="{9F918E6E-8EAD-4EDD-B210-3E21BC5D10D2}" type="presParOf" srcId="{29ACB51C-8A88-4F0F-8683-C1FD22557CCC}" destId="{DB5BE198-F7F8-4C72-B9B8-E3A4EB51860F}" srcOrd="1" destOrd="0" presId="urn:microsoft.com/office/officeart/2008/layout/LinedList"/>
    <dgm:cxn modelId="{B7BB15A5-D40E-4DB1-B7E7-B6DECF52D71C}" type="presParOf" srcId="{DB5BE198-F7F8-4C72-B9B8-E3A4EB51860F}" destId="{6E41F5F3-9281-4BAB-B881-3CE68AD2461C}" srcOrd="0" destOrd="0" presId="urn:microsoft.com/office/officeart/2008/layout/LinedList"/>
    <dgm:cxn modelId="{10DE8A6D-E512-4272-99AF-3AF8CEE2D368}" type="presParOf" srcId="{DB5BE198-F7F8-4C72-B9B8-E3A4EB51860F}" destId="{157DC2F5-5E21-418E-AA35-BC6B6B70B161}" srcOrd="1" destOrd="0" presId="urn:microsoft.com/office/officeart/2008/layout/LinedList"/>
    <dgm:cxn modelId="{11D81E42-CD13-476C-84DF-7A859FAD474E}" type="presParOf" srcId="{DB5BE198-F7F8-4C72-B9B8-E3A4EB51860F}" destId="{484BFC2C-AB3B-41FF-8811-628DB91E1887}" srcOrd="2" destOrd="0" presId="urn:microsoft.com/office/officeart/2008/layout/LinedList"/>
    <dgm:cxn modelId="{1C28E214-5A74-4DF0-AA46-3202E9F91038}" type="presParOf" srcId="{29ACB51C-8A88-4F0F-8683-C1FD22557CCC}" destId="{74F79726-3162-4268-9126-29A49CE0F9F5}" srcOrd="2" destOrd="0" presId="urn:microsoft.com/office/officeart/2008/layout/LinedList"/>
    <dgm:cxn modelId="{6E0CF648-40BA-4C9E-9091-3F1FF49FD502}" type="presParOf" srcId="{29ACB51C-8A88-4F0F-8683-C1FD22557CCC}" destId="{9123CDDA-84ED-4DF6-877B-E287FC676900}" srcOrd="3" destOrd="0" presId="urn:microsoft.com/office/officeart/2008/layout/LinedList"/>
    <dgm:cxn modelId="{08B46F1B-E19F-4364-B993-2E700E9AFF27}" type="presParOf" srcId="{29ACB51C-8A88-4F0F-8683-C1FD22557CCC}" destId="{47D5CD67-87A7-4C21-90FF-929C94C2D8A4}" srcOrd="4" destOrd="0" presId="urn:microsoft.com/office/officeart/2008/layout/LinedList"/>
    <dgm:cxn modelId="{334FA578-CC0A-4B25-AA7A-8720F89D0C7F}" type="presParOf" srcId="{47D5CD67-87A7-4C21-90FF-929C94C2D8A4}" destId="{B9DBAE62-39E8-4A4C-BA1F-3E21C25BFACD}" srcOrd="0" destOrd="0" presId="urn:microsoft.com/office/officeart/2008/layout/LinedList"/>
    <dgm:cxn modelId="{C24D27A9-CCF3-416F-8AE2-3D2C29E62488}" type="presParOf" srcId="{47D5CD67-87A7-4C21-90FF-929C94C2D8A4}" destId="{EEABD05F-B329-4D03-8BB1-2DEA3F0C71AC}" srcOrd="1" destOrd="0" presId="urn:microsoft.com/office/officeart/2008/layout/LinedList"/>
    <dgm:cxn modelId="{1F1FC571-7D5C-46DB-879E-BE5F26CAB13A}" type="presParOf" srcId="{47D5CD67-87A7-4C21-90FF-929C94C2D8A4}" destId="{D3AE4EE1-FBA8-43CC-865B-7D4386D496FD}" srcOrd="2" destOrd="0" presId="urn:microsoft.com/office/officeart/2008/layout/LinedList"/>
    <dgm:cxn modelId="{B7B77F36-8A43-4E7A-8D03-F9352C9D35F3}" type="presParOf" srcId="{29ACB51C-8A88-4F0F-8683-C1FD22557CCC}" destId="{31970DCE-A45F-4EF5-9C43-DE1A71556C5A}" srcOrd="5" destOrd="0" presId="urn:microsoft.com/office/officeart/2008/layout/LinedList"/>
    <dgm:cxn modelId="{0ECBAFE0-76A6-4AD5-8B94-9B10CF155904}" type="presParOf" srcId="{29ACB51C-8A88-4F0F-8683-C1FD22557CCC}" destId="{A185CA14-0344-4ACE-834A-328B1A791CB7}" srcOrd="6" destOrd="0" presId="urn:microsoft.com/office/officeart/2008/layout/LinedList"/>
    <dgm:cxn modelId="{69567BF8-1375-4B18-B514-6167E4F72FAB}" type="presParOf" srcId="{29ACB51C-8A88-4F0F-8683-C1FD22557CCC}" destId="{2C7F472C-F6D4-4514-AEE7-18FCA3929770}" srcOrd="7" destOrd="0" presId="urn:microsoft.com/office/officeart/2008/layout/LinedList"/>
    <dgm:cxn modelId="{373E1525-8973-4276-98E8-80E11EE5D6CA}" type="presParOf" srcId="{2C7F472C-F6D4-4514-AEE7-18FCA3929770}" destId="{6FA96C7B-C62C-432F-99A7-5ED0264C156F}" srcOrd="0" destOrd="0" presId="urn:microsoft.com/office/officeart/2008/layout/LinedList"/>
    <dgm:cxn modelId="{46491C69-B4A9-4E06-AF82-C383F4E31CE6}" type="presParOf" srcId="{2C7F472C-F6D4-4514-AEE7-18FCA3929770}" destId="{154251F0-36D3-4F51-8AF1-18296B8F986A}" srcOrd="1" destOrd="0" presId="urn:microsoft.com/office/officeart/2008/layout/LinedList"/>
    <dgm:cxn modelId="{538143DA-613D-4093-B05B-B837800E64D1}" type="presParOf" srcId="{2C7F472C-F6D4-4514-AEE7-18FCA3929770}" destId="{7AA4805C-2411-4F74-9513-967C5DE5E664}" srcOrd="2" destOrd="0" presId="urn:microsoft.com/office/officeart/2008/layout/LinedList"/>
    <dgm:cxn modelId="{29C9ABE9-1B95-4BDF-B73F-5F17C17D216C}" type="presParOf" srcId="{29ACB51C-8A88-4F0F-8683-C1FD22557CCC}" destId="{A0B5F4A0-FB47-429F-BE8E-4AA8FEFA7D95}" srcOrd="8" destOrd="0" presId="urn:microsoft.com/office/officeart/2008/layout/LinedList"/>
    <dgm:cxn modelId="{E449BED6-65A3-43F8-805E-4279F87FC11E}" type="presParOf" srcId="{29ACB51C-8A88-4F0F-8683-C1FD22557CCC}" destId="{15C5CB45-E680-47AA-9579-DF0D5E17E2B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9CA4BB-CFB4-4558-87EB-82DB81E9DBB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F6B885C-3350-43B7-92AB-11A9D2EFC084}">
      <dgm:prSet phldrT="[Tekst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zdolność kredytowa </a:t>
          </a:r>
          <a:b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8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promesa kredytu ekologicznego</a:t>
          </a:r>
        </a:p>
      </dgm:t>
    </dgm:pt>
    <dgm:pt modelId="{18CB24BC-82AF-40A7-9B64-842FDD15A1AC}" type="parTrans" cxnId="{BB237E66-7988-4CA4-B4C0-31650912F755}">
      <dgm:prSet/>
      <dgm:spPr/>
      <dgm:t>
        <a:bodyPr/>
        <a:lstStyle/>
        <a:p>
          <a:endParaRPr lang="pl-PL"/>
        </a:p>
      </dgm:t>
    </dgm:pt>
    <dgm:pt modelId="{8A11FAB8-6E70-4D0B-B48F-C461A6EA4825}" type="sibTrans" cxnId="{BB237E66-7988-4CA4-B4C0-31650912F755}">
      <dgm:prSet/>
      <dgm:spPr/>
      <dgm:t>
        <a:bodyPr/>
        <a:lstStyle/>
        <a:p>
          <a:endParaRPr lang="pl-PL"/>
        </a:p>
      </dgm:t>
    </dgm:pt>
    <dgm:pt modelId="{3CAA34B7-0743-4E97-AFAC-852C8EECFEBA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przeprowadzenie </a:t>
          </a:r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audytu energetycznego</a:t>
          </a:r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który będzie uzasadniał potrzebę i zakres wprowadzanych rozwiązań</a:t>
          </a:r>
        </a:p>
      </dgm:t>
    </dgm:pt>
    <dgm:pt modelId="{A827BB06-8FF8-4739-8FA0-6E3D5B21FB16}" type="parTrans" cxnId="{BBE382C3-8D4D-41D6-86F3-D7E8CB3FF09C}">
      <dgm:prSet/>
      <dgm:spPr/>
      <dgm:t>
        <a:bodyPr/>
        <a:lstStyle/>
        <a:p>
          <a:endParaRPr lang="pl-PL"/>
        </a:p>
      </dgm:t>
    </dgm:pt>
    <dgm:pt modelId="{0E70BFFA-8FB3-4465-9875-C820C7819ED9}" type="sibTrans" cxnId="{BBE382C3-8D4D-41D6-86F3-D7E8CB3FF09C}">
      <dgm:prSet/>
      <dgm:spPr/>
      <dgm:t>
        <a:bodyPr/>
        <a:lstStyle/>
        <a:p>
          <a:endParaRPr lang="pl-PL"/>
        </a:p>
      </dgm:t>
    </dgm:pt>
    <dgm:pt modelId="{EEE2A03A-385A-4335-9F0A-8F787A291E83}">
      <dgm:prSet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uzyskanie </a:t>
          </a:r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oszczędności</a:t>
          </a:r>
          <a:r>
            <a:rPr lang="pl-PL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energii pierwotnej w wyniku realizacji projektu na poziomie </a:t>
          </a:r>
          <a:r>
            <a:rPr lang="pl-PL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min. 30%</a:t>
          </a:r>
        </a:p>
      </dgm:t>
    </dgm:pt>
    <dgm:pt modelId="{15D522F7-C192-4159-8CB0-72FBE62794DC}" type="parTrans" cxnId="{2EB3DB4E-1017-4099-A8D1-08B250877167}">
      <dgm:prSet/>
      <dgm:spPr/>
      <dgm:t>
        <a:bodyPr/>
        <a:lstStyle/>
        <a:p>
          <a:endParaRPr lang="pl-PL"/>
        </a:p>
      </dgm:t>
    </dgm:pt>
    <dgm:pt modelId="{2ED4496F-7E9F-4099-BB75-FD5F6E40B0C3}" type="sibTrans" cxnId="{2EB3DB4E-1017-4099-A8D1-08B250877167}">
      <dgm:prSet/>
      <dgm:spPr/>
      <dgm:t>
        <a:bodyPr/>
        <a:lstStyle/>
        <a:p>
          <a:endParaRPr lang="pl-PL"/>
        </a:p>
      </dgm:t>
    </dgm:pt>
    <dgm:pt modelId="{715D30B2-BFA4-48B6-9169-5AFE94508E42}">
      <dgm:prSet phldrT="[Tekst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Warunki otrzymania pomocy</a:t>
          </a:r>
        </a:p>
      </dgm:t>
    </dgm:pt>
    <dgm:pt modelId="{45E3551A-E5B4-44F5-9F06-5D9472533B35}" type="sibTrans" cxnId="{5181C20A-BA1C-4822-9135-9E2260235DFA}">
      <dgm:prSet/>
      <dgm:spPr/>
      <dgm:t>
        <a:bodyPr/>
        <a:lstStyle/>
        <a:p>
          <a:endParaRPr lang="pl-PL"/>
        </a:p>
      </dgm:t>
    </dgm:pt>
    <dgm:pt modelId="{A88E6FFD-24E3-4E20-A7EB-12503801499A}" type="parTrans" cxnId="{5181C20A-BA1C-4822-9135-9E2260235DFA}">
      <dgm:prSet/>
      <dgm:spPr/>
      <dgm:t>
        <a:bodyPr/>
        <a:lstStyle/>
        <a:p>
          <a:endParaRPr lang="pl-PL"/>
        </a:p>
      </dgm:t>
    </dgm:pt>
    <dgm:pt modelId="{189BAB29-3AD4-42CB-8EFF-040FB517FB5D}" type="pres">
      <dgm:prSet presAssocID="{759CA4BB-CFB4-4558-87EB-82DB81E9DB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BA57A-59AD-4C83-B11A-CFBA132FC568}" type="pres">
      <dgm:prSet presAssocID="{715D30B2-BFA4-48B6-9169-5AFE94508E42}" presName="vertOne" presStyleCnt="0"/>
      <dgm:spPr/>
    </dgm:pt>
    <dgm:pt modelId="{62202B78-DD51-485C-8765-D29BE2882A8F}" type="pres">
      <dgm:prSet presAssocID="{715D30B2-BFA4-48B6-9169-5AFE94508E42}" presName="txOne" presStyleLbl="node0" presStyleIdx="0" presStyleCnt="1" custScaleY="25064" custLinFactNeighborX="-36" custLinFactNeighborY="-7442">
        <dgm:presLayoutVars>
          <dgm:chPref val="3"/>
        </dgm:presLayoutVars>
      </dgm:prSet>
      <dgm:spPr/>
    </dgm:pt>
    <dgm:pt modelId="{3F935757-3911-4BF9-9AB4-DFAE0EC15630}" type="pres">
      <dgm:prSet presAssocID="{715D30B2-BFA4-48B6-9169-5AFE94508E42}" presName="parTransOne" presStyleCnt="0"/>
      <dgm:spPr/>
    </dgm:pt>
    <dgm:pt modelId="{B3BABC1E-9DB4-4A5D-8BE2-B3D71DAB7C42}" type="pres">
      <dgm:prSet presAssocID="{715D30B2-BFA4-48B6-9169-5AFE94508E42}" presName="horzOne" presStyleCnt="0"/>
      <dgm:spPr/>
    </dgm:pt>
    <dgm:pt modelId="{7FD810DF-6922-4E80-BAE4-060A8FB3688F}" type="pres">
      <dgm:prSet presAssocID="{BF6B885C-3350-43B7-92AB-11A9D2EFC084}" presName="vertTwo" presStyleCnt="0"/>
      <dgm:spPr/>
    </dgm:pt>
    <dgm:pt modelId="{21429852-B9D9-42A3-B9AB-777EB6C2E2DB}" type="pres">
      <dgm:prSet presAssocID="{BF6B885C-3350-43B7-92AB-11A9D2EFC084}" presName="txTwo" presStyleLbl="node2" presStyleIdx="0" presStyleCnt="3" custScaleY="43630" custLinFactNeighborX="114" custLinFactNeighborY="-8997">
        <dgm:presLayoutVars>
          <dgm:chPref val="3"/>
        </dgm:presLayoutVars>
      </dgm:prSet>
      <dgm:spPr/>
    </dgm:pt>
    <dgm:pt modelId="{281A11F6-4E4F-465B-8F31-928668555A6B}" type="pres">
      <dgm:prSet presAssocID="{BF6B885C-3350-43B7-92AB-11A9D2EFC084}" presName="horzTwo" presStyleCnt="0"/>
      <dgm:spPr/>
    </dgm:pt>
    <dgm:pt modelId="{BCB224FD-6758-4014-822D-4805A913A39E}" type="pres">
      <dgm:prSet presAssocID="{8A11FAB8-6E70-4D0B-B48F-C461A6EA4825}" presName="sibSpaceTwo" presStyleCnt="0"/>
      <dgm:spPr/>
    </dgm:pt>
    <dgm:pt modelId="{A2277569-72FF-40CF-8CBC-F45FC2F50044}" type="pres">
      <dgm:prSet presAssocID="{3CAA34B7-0743-4E97-AFAC-852C8EECFEBA}" presName="vertTwo" presStyleCnt="0"/>
      <dgm:spPr/>
    </dgm:pt>
    <dgm:pt modelId="{1D1BE2C2-D43F-4A8C-BE48-CB822B3B3DFE}" type="pres">
      <dgm:prSet presAssocID="{3CAA34B7-0743-4E97-AFAC-852C8EECFEBA}" presName="txTwo" presStyleLbl="node2" presStyleIdx="1" presStyleCnt="3" custScaleY="43630" custLinFactNeighborX="114" custLinFactNeighborY="-8997">
        <dgm:presLayoutVars>
          <dgm:chPref val="3"/>
        </dgm:presLayoutVars>
      </dgm:prSet>
      <dgm:spPr/>
    </dgm:pt>
    <dgm:pt modelId="{7366C9D5-58C2-4387-ABF9-5D821CF90FFC}" type="pres">
      <dgm:prSet presAssocID="{3CAA34B7-0743-4E97-AFAC-852C8EECFEBA}" presName="horzTwo" presStyleCnt="0"/>
      <dgm:spPr/>
    </dgm:pt>
    <dgm:pt modelId="{C951C29E-6559-4559-8E11-FDAC856A85F3}" type="pres">
      <dgm:prSet presAssocID="{0E70BFFA-8FB3-4465-9875-C820C7819ED9}" presName="sibSpaceTwo" presStyleCnt="0"/>
      <dgm:spPr/>
    </dgm:pt>
    <dgm:pt modelId="{BAD64BB8-18A7-452B-A294-14FB68C9390A}" type="pres">
      <dgm:prSet presAssocID="{EEE2A03A-385A-4335-9F0A-8F787A291E83}" presName="vertTwo" presStyleCnt="0"/>
      <dgm:spPr/>
    </dgm:pt>
    <dgm:pt modelId="{CD2112E6-578E-473C-A5F1-E517EFB75CAD}" type="pres">
      <dgm:prSet presAssocID="{EEE2A03A-385A-4335-9F0A-8F787A291E83}" presName="txTwo" presStyleLbl="node2" presStyleIdx="2" presStyleCnt="3" custScaleY="43630" custLinFactNeighborX="114" custLinFactNeighborY="-8997">
        <dgm:presLayoutVars>
          <dgm:chPref val="3"/>
        </dgm:presLayoutVars>
      </dgm:prSet>
      <dgm:spPr/>
    </dgm:pt>
    <dgm:pt modelId="{29C46DEB-968F-44D5-80C6-446663095388}" type="pres">
      <dgm:prSet presAssocID="{EEE2A03A-385A-4335-9F0A-8F787A291E83}" presName="horzTwo" presStyleCnt="0"/>
      <dgm:spPr/>
    </dgm:pt>
  </dgm:ptLst>
  <dgm:cxnLst>
    <dgm:cxn modelId="{5181C20A-BA1C-4822-9135-9E2260235DFA}" srcId="{759CA4BB-CFB4-4558-87EB-82DB81E9DBB2}" destId="{715D30B2-BFA4-48B6-9169-5AFE94508E42}" srcOrd="0" destOrd="0" parTransId="{A88E6FFD-24E3-4E20-A7EB-12503801499A}" sibTransId="{45E3551A-E5B4-44F5-9F06-5D9472533B35}"/>
    <dgm:cxn modelId="{CC5A4424-5B9B-4CA8-AFA6-77C051E30589}" type="presOf" srcId="{759CA4BB-CFB4-4558-87EB-82DB81E9DBB2}" destId="{189BAB29-3AD4-42CB-8EFF-040FB517FB5D}" srcOrd="0" destOrd="0" presId="urn:microsoft.com/office/officeart/2005/8/layout/hierarchy4"/>
    <dgm:cxn modelId="{BB237E66-7988-4CA4-B4C0-31650912F755}" srcId="{715D30B2-BFA4-48B6-9169-5AFE94508E42}" destId="{BF6B885C-3350-43B7-92AB-11A9D2EFC084}" srcOrd="0" destOrd="0" parTransId="{18CB24BC-82AF-40A7-9B64-842FDD15A1AC}" sibTransId="{8A11FAB8-6E70-4D0B-B48F-C461A6EA4825}"/>
    <dgm:cxn modelId="{2EB3DB4E-1017-4099-A8D1-08B250877167}" srcId="{715D30B2-BFA4-48B6-9169-5AFE94508E42}" destId="{EEE2A03A-385A-4335-9F0A-8F787A291E83}" srcOrd="2" destOrd="0" parTransId="{15D522F7-C192-4159-8CB0-72FBE62794DC}" sibTransId="{2ED4496F-7E9F-4099-BB75-FD5F6E40B0C3}"/>
    <dgm:cxn modelId="{E3B8A58B-563F-48AF-9727-85B58B56E61A}" type="presOf" srcId="{715D30B2-BFA4-48B6-9169-5AFE94508E42}" destId="{62202B78-DD51-485C-8765-D29BE2882A8F}" srcOrd="0" destOrd="0" presId="urn:microsoft.com/office/officeart/2005/8/layout/hierarchy4"/>
    <dgm:cxn modelId="{61AD42AF-DCBE-46B4-A7FA-A153F1778D55}" type="presOf" srcId="{EEE2A03A-385A-4335-9F0A-8F787A291E83}" destId="{CD2112E6-578E-473C-A5F1-E517EFB75CAD}" srcOrd="0" destOrd="0" presId="urn:microsoft.com/office/officeart/2005/8/layout/hierarchy4"/>
    <dgm:cxn modelId="{C35290BD-E849-4CB5-A180-489CDCF590DF}" type="presOf" srcId="{BF6B885C-3350-43B7-92AB-11A9D2EFC084}" destId="{21429852-B9D9-42A3-B9AB-777EB6C2E2DB}" srcOrd="0" destOrd="0" presId="urn:microsoft.com/office/officeart/2005/8/layout/hierarchy4"/>
    <dgm:cxn modelId="{0A6D94BE-BDFF-432A-9979-93C24F249BD8}" type="presOf" srcId="{3CAA34B7-0743-4E97-AFAC-852C8EECFEBA}" destId="{1D1BE2C2-D43F-4A8C-BE48-CB822B3B3DFE}" srcOrd="0" destOrd="0" presId="urn:microsoft.com/office/officeart/2005/8/layout/hierarchy4"/>
    <dgm:cxn modelId="{BBE382C3-8D4D-41D6-86F3-D7E8CB3FF09C}" srcId="{715D30B2-BFA4-48B6-9169-5AFE94508E42}" destId="{3CAA34B7-0743-4E97-AFAC-852C8EECFEBA}" srcOrd="1" destOrd="0" parTransId="{A827BB06-8FF8-4739-8FA0-6E3D5B21FB16}" sibTransId="{0E70BFFA-8FB3-4465-9875-C820C7819ED9}"/>
    <dgm:cxn modelId="{F4B4C42E-7ADA-4799-A30E-3AD9128E82CE}" type="presParOf" srcId="{189BAB29-3AD4-42CB-8EFF-040FB517FB5D}" destId="{734BA57A-59AD-4C83-B11A-CFBA132FC568}" srcOrd="0" destOrd="0" presId="urn:microsoft.com/office/officeart/2005/8/layout/hierarchy4"/>
    <dgm:cxn modelId="{032EE809-C52F-4BC4-8DCA-42B1F425A016}" type="presParOf" srcId="{734BA57A-59AD-4C83-B11A-CFBA132FC568}" destId="{62202B78-DD51-485C-8765-D29BE2882A8F}" srcOrd="0" destOrd="0" presId="urn:microsoft.com/office/officeart/2005/8/layout/hierarchy4"/>
    <dgm:cxn modelId="{0B033476-C533-4583-A58A-5999F43E3E22}" type="presParOf" srcId="{734BA57A-59AD-4C83-B11A-CFBA132FC568}" destId="{3F935757-3911-4BF9-9AB4-DFAE0EC15630}" srcOrd="1" destOrd="0" presId="urn:microsoft.com/office/officeart/2005/8/layout/hierarchy4"/>
    <dgm:cxn modelId="{347C7ED1-6972-4488-8650-8F599407E7E0}" type="presParOf" srcId="{734BA57A-59AD-4C83-B11A-CFBA132FC568}" destId="{B3BABC1E-9DB4-4A5D-8BE2-B3D71DAB7C42}" srcOrd="2" destOrd="0" presId="urn:microsoft.com/office/officeart/2005/8/layout/hierarchy4"/>
    <dgm:cxn modelId="{52CF7722-6421-42BF-B113-06F2E2662F84}" type="presParOf" srcId="{B3BABC1E-9DB4-4A5D-8BE2-B3D71DAB7C42}" destId="{7FD810DF-6922-4E80-BAE4-060A8FB3688F}" srcOrd="0" destOrd="0" presId="urn:microsoft.com/office/officeart/2005/8/layout/hierarchy4"/>
    <dgm:cxn modelId="{875D40B1-B326-467D-9C1E-FB0891BBA4E4}" type="presParOf" srcId="{7FD810DF-6922-4E80-BAE4-060A8FB3688F}" destId="{21429852-B9D9-42A3-B9AB-777EB6C2E2DB}" srcOrd="0" destOrd="0" presId="urn:microsoft.com/office/officeart/2005/8/layout/hierarchy4"/>
    <dgm:cxn modelId="{4D3E145C-A481-4F1C-BA1C-B17EE136F00E}" type="presParOf" srcId="{7FD810DF-6922-4E80-BAE4-060A8FB3688F}" destId="{281A11F6-4E4F-465B-8F31-928668555A6B}" srcOrd="1" destOrd="0" presId="urn:microsoft.com/office/officeart/2005/8/layout/hierarchy4"/>
    <dgm:cxn modelId="{A6EDFA18-AF29-4E3E-9DE3-195C0AFBC600}" type="presParOf" srcId="{B3BABC1E-9DB4-4A5D-8BE2-B3D71DAB7C42}" destId="{BCB224FD-6758-4014-822D-4805A913A39E}" srcOrd="1" destOrd="0" presId="urn:microsoft.com/office/officeart/2005/8/layout/hierarchy4"/>
    <dgm:cxn modelId="{0AF7B76F-8192-4F81-B674-662A77287F16}" type="presParOf" srcId="{B3BABC1E-9DB4-4A5D-8BE2-B3D71DAB7C42}" destId="{A2277569-72FF-40CF-8CBC-F45FC2F50044}" srcOrd="2" destOrd="0" presId="urn:microsoft.com/office/officeart/2005/8/layout/hierarchy4"/>
    <dgm:cxn modelId="{1FA8EA6B-9B44-4AFA-B94A-A036940E5A1C}" type="presParOf" srcId="{A2277569-72FF-40CF-8CBC-F45FC2F50044}" destId="{1D1BE2C2-D43F-4A8C-BE48-CB822B3B3DFE}" srcOrd="0" destOrd="0" presId="urn:microsoft.com/office/officeart/2005/8/layout/hierarchy4"/>
    <dgm:cxn modelId="{0258DC45-4F83-488E-A4F5-169E9443C323}" type="presParOf" srcId="{A2277569-72FF-40CF-8CBC-F45FC2F50044}" destId="{7366C9D5-58C2-4387-ABF9-5D821CF90FFC}" srcOrd="1" destOrd="0" presId="urn:microsoft.com/office/officeart/2005/8/layout/hierarchy4"/>
    <dgm:cxn modelId="{8D9F9BB1-AC41-41D3-AE37-C341EAED095F}" type="presParOf" srcId="{B3BABC1E-9DB4-4A5D-8BE2-B3D71DAB7C42}" destId="{C951C29E-6559-4559-8E11-FDAC856A85F3}" srcOrd="3" destOrd="0" presId="urn:microsoft.com/office/officeart/2005/8/layout/hierarchy4"/>
    <dgm:cxn modelId="{BBA74415-447C-4FA0-8DB6-D82FF34DF5F7}" type="presParOf" srcId="{B3BABC1E-9DB4-4A5D-8BE2-B3D71DAB7C42}" destId="{BAD64BB8-18A7-452B-A294-14FB68C9390A}" srcOrd="4" destOrd="0" presId="urn:microsoft.com/office/officeart/2005/8/layout/hierarchy4"/>
    <dgm:cxn modelId="{95110E63-0C82-41B5-8529-1284E15394E6}" type="presParOf" srcId="{BAD64BB8-18A7-452B-A294-14FB68C9390A}" destId="{CD2112E6-578E-473C-A5F1-E517EFB75CAD}" srcOrd="0" destOrd="0" presId="urn:microsoft.com/office/officeart/2005/8/layout/hierarchy4"/>
    <dgm:cxn modelId="{1D5A75C7-DFCC-49EB-BEAB-F5F9D5871A49}" type="presParOf" srcId="{BAD64BB8-18A7-452B-A294-14FB68C9390A}" destId="{29C46DEB-968F-44D5-80C6-44666309538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9CA4BB-CFB4-4558-87EB-82DB81E9DBB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F6B885C-3350-43B7-92AB-11A9D2EFC084}">
      <dgm:prSet phldrT="[Tekst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Minimalna</a:t>
          </a:r>
          <a:r>
            <a:rPr lang="pl-PL" sz="1800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wartość kosztów kwalifikowanych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pl-PL" sz="1800" b="1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mln PLN</a:t>
          </a:r>
        </a:p>
      </dgm:t>
    </dgm:pt>
    <dgm:pt modelId="{18CB24BC-82AF-40A7-9B64-842FDD15A1AC}" type="parTrans" cxnId="{BB237E66-7988-4CA4-B4C0-31650912F755}">
      <dgm:prSet/>
      <dgm:spPr/>
      <dgm:t>
        <a:bodyPr/>
        <a:lstStyle/>
        <a:p>
          <a:endParaRPr lang="pl-PL"/>
        </a:p>
      </dgm:t>
    </dgm:pt>
    <dgm:pt modelId="{8A11FAB8-6E70-4D0B-B48F-C461A6EA4825}" type="sibTrans" cxnId="{BB237E66-7988-4CA4-B4C0-31650912F755}">
      <dgm:prSet/>
      <dgm:spPr/>
      <dgm:t>
        <a:bodyPr/>
        <a:lstStyle/>
        <a:p>
          <a:endParaRPr lang="pl-PL"/>
        </a:p>
      </dgm:t>
    </dgm:pt>
    <dgm:pt modelId="{715D30B2-BFA4-48B6-9169-5AFE94508E42}">
      <dgm:prSet phldrT="[Tekst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Dofinansowanie do 80 %</a:t>
          </a:r>
          <a:endParaRPr lang="pl-PL" sz="20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3551A-E5B4-44F5-9F06-5D9472533B35}" type="sibTrans" cxnId="{5181C20A-BA1C-4822-9135-9E2260235DFA}">
      <dgm:prSet/>
      <dgm:spPr/>
      <dgm:t>
        <a:bodyPr/>
        <a:lstStyle/>
        <a:p>
          <a:endParaRPr lang="pl-PL"/>
        </a:p>
      </dgm:t>
    </dgm:pt>
    <dgm:pt modelId="{A88E6FFD-24E3-4E20-A7EB-12503801499A}" type="parTrans" cxnId="{5181C20A-BA1C-4822-9135-9E2260235DFA}">
      <dgm:prSet/>
      <dgm:spPr/>
      <dgm:t>
        <a:bodyPr/>
        <a:lstStyle/>
        <a:p>
          <a:endParaRPr lang="pl-PL"/>
        </a:p>
      </dgm:t>
    </dgm:pt>
    <dgm:pt modelId="{D39C936E-DF37-4CC5-8A97-309E773248C7}">
      <dgm:prSet phldrT="[Tekst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Maksymalna</a:t>
          </a:r>
          <a:r>
            <a:rPr lang="pl-PL" sz="1800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wartość kosztów kwalifikowanych </a:t>
          </a:r>
          <a:r>
            <a:rPr lang="pl-PL" sz="1800" b="1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50 mln EURO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D0CCA-C664-499F-B9B7-B70EBA1027DE}" type="parTrans" cxnId="{60DB21FA-9B79-4B90-B96C-EB38307CB41B}">
      <dgm:prSet/>
      <dgm:spPr/>
      <dgm:t>
        <a:bodyPr/>
        <a:lstStyle/>
        <a:p>
          <a:endParaRPr lang="pl-PL"/>
        </a:p>
      </dgm:t>
    </dgm:pt>
    <dgm:pt modelId="{FA90D7DC-C78B-47D3-B861-D12F85CD0BE2}" type="sibTrans" cxnId="{60DB21FA-9B79-4B90-B96C-EB38307CB41B}">
      <dgm:prSet/>
      <dgm:spPr/>
      <dgm:t>
        <a:bodyPr/>
        <a:lstStyle/>
        <a:p>
          <a:endParaRPr lang="pl-PL"/>
        </a:p>
      </dgm:t>
    </dgm:pt>
    <dgm:pt modelId="{189BAB29-3AD4-42CB-8EFF-040FB517FB5D}" type="pres">
      <dgm:prSet presAssocID="{759CA4BB-CFB4-4558-87EB-82DB81E9DB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BA57A-59AD-4C83-B11A-CFBA132FC568}" type="pres">
      <dgm:prSet presAssocID="{715D30B2-BFA4-48B6-9169-5AFE94508E42}" presName="vertOne" presStyleCnt="0"/>
      <dgm:spPr/>
    </dgm:pt>
    <dgm:pt modelId="{62202B78-DD51-485C-8765-D29BE2882A8F}" type="pres">
      <dgm:prSet presAssocID="{715D30B2-BFA4-48B6-9169-5AFE94508E42}" presName="txOne" presStyleLbl="node0" presStyleIdx="0" presStyleCnt="1" custScaleX="98769" custScaleY="25064" custLinFactNeighborX="-587" custLinFactNeighborY="28916">
        <dgm:presLayoutVars>
          <dgm:chPref val="3"/>
        </dgm:presLayoutVars>
      </dgm:prSet>
      <dgm:spPr/>
    </dgm:pt>
    <dgm:pt modelId="{3F935757-3911-4BF9-9AB4-DFAE0EC15630}" type="pres">
      <dgm:prSet presAssocID="{715D30B2-BFA4-48B6-9169-5AFE94508E42}" presName="parTransOne" presStyleCnt="0"/>
      <dgm:spPr/>
    </dgm:pt>
    <dgm:pt modelId="{B3BABC1E-9DB4-4A5D-8BE2-B3D71DAB7C42}" type="pres">
      <dgm:prSet presAssocID="{715D30B2-BFA4-48B6-9169-5AFE94508E42}" presName="horzOne" presStyleCnt="0"/>
      <dgm:spPr/>
    </dgm:pt>
    <dgm:pt modelId="{7FD810DF-6922-4E80-BAE4-060A8FB3688F}" type="pres">
      <dgm:prSet presAssocID="{BF6B885C-3350-43B7-92AB-11A9D2EFC084}" presName="vertTwo" presStyleCnt="0"/>
      <dgm:spPr/>
    </dgm:pt>
    <dgm:pt modelId="{21429852-B9D9-42A3-B9AB-777EB6C2E2DB}" type="pres">
      <dgm:prSet presAssocID="{BF6B885C-3350-43B7-92AB-11A9D2EFC084}" presName="txTwo" presStyleLbl="node2" presStyleIdx="0" presStyleCnt="2" custScaleY="43485" custLinFactNeighborX="-77" custLinFactNeighborY="598">
        <dgm:presLayoutVars>
          <dgm:chPref val="3"/>
        </dgm:presLayoutVars>
      </dgm:prSet>
      <dgm:spPr/>
    </dgm:pt>
    <dgm:pt modelId="{281A11F6-4E4F-465B-8F31-928668555A6B}" type="pres">
      <dgm:prSet presAssocID="{BF6B885C-3350-43B7-92AB-11A9D2EFC084}" presName="horzTwo" presStyleCnt="0"/>
      <dgm:spPr/>
    </dgm:pt>
    <dgm:pt modelId="{50D995A1-9239-4D76-9659-B9AACF81ADE9}" type="pres">
      <dgm:prSet presAssocID="{8A11FAB8-6E70-4D0B-B48F-C461A6EA4825}" presName="sibSpaceTwo" presStyleCnt="0"/>
      <dgm:spPr/>
    </dgm:pt>
    <dgm:pt modelId="{AB347C11-B8A7-4074-94EF-99483438EBBC}" type="pres">
      <dgm:prSet presAssocID="{D39C936E-DF37-4CC5-8A97-309E773248C7}" presName="vertTwo" presStyleCnt="0"/>
      <dgm:spPr/>
    </dgm:pt>
    <dgm:pt modelId="{ECD87A77-18BC-45A2-9CB5-27E1B6FCC663}" type="pres">
      <dgm:prSet presAssocID="{D39C936E-DF37-4CC5-8A97-309E773248C7}" presName="txTwo" presStyleLbl="node2" presStyleIdx="1" presStyleCnt="2" custScaleY="43485" custLinFactNeighborX="-1724" custLinFactNeighborY="598">
        <dgm:presLayoutVars>
          <dgm:chPref val="3"/>
        </dgm:presLayoutVars>
      </dgm:prSet>
      <dgm:spPr/>
    </dgm:pt>
    <dgm:pt modelId="{F55A1E90-AAFD-4F74-8655-5CB846FEBADA}" type="pres">
      <dgm:prSet presAssocID="{D39C936E-DF37-4CC5-8A97-309E773248C7}" presName="horzTwo" presStyleCnt="0"/>
      <dgm:spPr/>
    </dgm:pt>
  </dgm:ptLst>
  <dgm:cxnLst>
    <dgm:cxn modelId="{5181C20A-BA1C-4822-9135-9E2260235DFA}" srcId="{759CA4BB-CFB4-4558-87EB-82DB81E9DBB2}" destId="{715D30B2-BFA4-48B6-9169-5AFE94508E42}" srcOrd="0" destOrd="0" parTransId="{A88E6FFD-24E3-4E20-A7EB-12503801499A}" sibTransId="{45E3551A-E5B4-44F5-9F06-5D9472533B35}"/>
    <dgm:cxn modelId="{CC5A4424-5B9B-4CA8-AFA6-77C051E30589}" type="presOf" srcId="{759CA4BB-CFB4-4558-87EB-82DB81E9DBB2}" destId="{189BAB29-3AD4-42CB-8EFF-040FB517FB5D}" srcOrd="0" destOrd="0" presId="urn:microsoft.com/office/officeart/2005/8/layout/hierarchy4"/>
    <dgm:cxn modelId="{BB237E66-7988-4CA4-B4C0-31650912F755}" srcId="{715D30B2-BFA4-48B6-9169-5AFE94508E42}" destId="{BF6B885C-3350-43B7-92AB-11A9D2EFC084}" srcOrd="0" destOrd="0" parTransId="{18CB24BC-82AF-40A7-9B64-842FDD15A1AC}" sibTransId="{8A11FAB8-6E70-4D0B-B48F-C461A6EA4825}"/>
    <dgm:cxn modelId="{E3B8A58B-563F-48AF-9727-85B58B56E61A}" type="presOf" srcId="{715D30B2-BFA4-48B6-9169-5AFE94508E42}" destId="{62202B78-DD51-485C-8765-D29BE2882A8F}" srcOrd="0" destOrd="0" presId="urn:microsoft.com/office/officeart/2005/8/layout/hierarchy4"/>
    <dgm:cxn modelId="{6C8FF3AD-D26E-4E91-8564-ABD7D88BE3E0}" type="presOf" srcId="{D39C936E-DF37-4CC5-8A97-309E773248C7}" destId="{ECD87A77-18BC-45A2-9CB5-27E1B6FCC663}" srcOrd="0" destOrd="0" presId="urn:microsoft.com/office/officeart/2005/8/layout/hierarchy4"/>
    <dgm:cxn modelId="{C35290BD-E849-4CB5-A180-489CDCF590DF}" type="presOf" srcId="{BF6B885C-3350-43B7-92AB-11A9D2EFC084}" destId="{21429852-B9D9-42A3-B9AB-777EB6C2E2DB}" srcOrd="0" destOrd="0" presId="urn:microsoft.com/office/officeart/2005/8/layout/hierarchy4"/>
    <dgm:cxn modelId="{60DB21FA-9B79-4B90-B96C-EB38307CB41B}" srcId="{715D30B2-BFA4-48B6-9169-5AFE94508E42}" destId="{D39C936E-DF37-4CC5-8A97-309E773248C7}" srcOrd="1" destOrd="0" parTransId="{824D0CCA-C664-499F-B9B7-B70EBA1027DE}" sibTransId="{FA90D7DC-C78B-47D3-B861-D12F85CD0BE2}"/>
    <dgm:cxn modelId="{F4B4C42E-7ADA-4799-A30E-3AD9128E82CE}" type="presParOf" srcId="{189BAB29-3AD4-42CB-8EFF-040FB517FB5D}" destId="{734BA57A-59AD-4C83-B11A-CFBA132FC568}" srcOrd="0" destOrd="0" presId="urn:microsoft.com/office/officeart/2005/8/layout/hierarchy4"/>
    <dgm:cxn modelId="{032EE809-C52F-4BC4-8DCA-42B1F425A016}" type="presParOf" srcId="{734BA57A-59AD-4C83-B11A-CFBA132FC568}" destId="{62202B78-DD51-485C-8765-D29BE2882A8F}" srcOrd="0" destOrd="0" presId="urn:microsoft.com/office/officeart/2005/8/layout/hierarchy4"/>
    <dgm:cxn modelId="{0B033476-C533-4583-A58A-5999F43E3E22}" type="presParOf" srcId="{734BA57A-59AD-4C83-B11A-CFBA132FC568}" destId="{3F935757-3911-4BF9-9AB4-DFAE0EC15630}" srcOrd="1" destOrd="0" presId="urn:microsoft.com/office/officeart/2005/8/layout/hierarchy4"/>
    <dgm:cxn modelId="{347C7ED1-6972-4488-8650-8F599407E7E0}" type="presParOf" srcId="{734BA57A-59AD-4C83-B11A-CFBA132FC568}" destId="{B3BABC1E-9DB4-4A5D-8BE2-B3D71DAB7C42}" srcOrd="2" destOrd="0" presId="urn:microsoft.com/office/officeart/2005/8/layout/hierarchy4"/>
    <dgm:cxn modelId="{52CF7722-6421-42BF-B113-06F2E2662F84}" type="presParOf" srcId="{B3BABC1E-9DB4-4A5D-8BE2-B3D71DAB7C42}" destId="{7FD810DF-6922-4E80-BAE4-060A8FB3688F}" srcOrd="0" destOrd="0" presId="urn:microsoft.com/office/officeart/2005/8/layout/hierarchy4"/>
    <dgm:cxn modelId="{875D40B1-B326-467D-9C1E-FB0891BBA4E4}" type="presParOf" srcId="{7FD810DF-6922-4E80-BAE4-060A8FB3688F}" destId="{21429852-B9D9-42A3-B9AB-777EB6C2E2DB}" srcOrd="0" destOrd="0" presId="urn:microsoft.com/office/officeart/2005/8/layout/hierarchy4"/>
    <dgm:cxn modelId="{4D3E145C-A481-4F1C-BA1C-B17EE136F00E}" type="presParOf" srcId="{7FD810DF-6922-4E80-BAE4-060A8FB3688F}" destId="{281A11F6-4E4F-465B-8F31-928668555A6B}" srcOrd="1" destOrd="0" presId="urn:microsoft.com/office/officeart/2005/8/layout/hierarchy4"/>
    <dgm:cxn modelId="{BFDA96C0-6C48-4BEA-86E6-21DA5CB59050}" type="presParOf" srcId="{B3BABC1E-9DB4-4A5D-8BE2-B3D71DAB7C42}" destId="{50D995A1-9239-4D76-9659-B9AACF81ADE9}" srcOrd="1" destOrd="0" presId="urn:microsoft.com/office/officeart/2005/8/layout/hierarchy4"/>
    <dgm:cxn modelId="{3DB3A350-6E6E-4CB3-89A8-9A7770B8C1A9}" type="presParOf" srcId="{B3BABC1E-9DB4-4A5D-8BE2-B3D71DAB7C42}" destId="{AB347C11-B8A7-4074-94EF-99483438EBBC}" srcOrd="2" destOrd="0" presId="urn:microsoft.com/office/officeart/2005/8/layout/hierarchy4"/>
    <dgm:cxn modelId="{B7D9762C-62A2-42D8-A724-27471F9DD9CD}" type="presParOf" srcId="{AB347C11-B8A7-4074-94EF-99483438EBBC}" destId="{ECD87A77-18BC-45A2-9CB5-27E1B6FCC663}" srcOrd="0" destOrd="0" presId="urn:microsoft.com/office/officeart/2005/8/layout/hierarchy4"/>
    <dgm:cxn modelId="{03A140A2-63C9-4C84-99FC-40F6698D3E72}" type="presParOf" srcId="{AB347C11-B8A7-4074-94EF-99483438EBBC}" destId="{F55A1E90-AAFD-4F74-8655-5CB846FEBA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EA822-DF0C-4876-A959-6FE8F36BBC59}">
      <dsp:nvSpPr>
        <dsp:cNvPr id="0" name=""/>
        <dsp:cNvSpPr/>
      </dsp:nvSpPr>
      <dsp:spPr>
        <a:xfrm>
          <a:off x="3" y="0"/>
          <a:ext cx="9351459" cy="5537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pl-PL" sz="1600" b="1" i="0" u="none" strike="noStrike" kern="1200" cap="none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WSPÓŁPRACA to działanie o charakterze badawczo-rozwojowo-inwestycyjnym (B+R+I)</a:t>
          </a:r>
          <a:endParaRPr lang="pl-PL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033" y="27030"/>
        <a:ext cx="9297399" cy="499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CE227-EB5C-40A9-8B74-A003D7BE5808}">
      <dsp:nvSpPr>
        <dsp:cNvPr id="0" name=""/>
        <dsp:cNvSpPr/>
      </dsp:nvSpPr>
      <dsp:spPr>
        <a:xfrm>
          <a:off x="0" y="0"/>
          <a:ext cx="9297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A1B72-FB31-40D1-986B-AA08EBD8A053}">
      <dsp:nvSpPr>
        <dsp:cNvPr id="0" name=""/>
        <dsp:cNvSpPr/>
      </dsp:nvSpPr>
      <dsp:spPr>
        <a:xfrm>
          <a:off x="0" y="0"/>
          <a:ext cx="2930930" cy="2133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Cel: opracowanie nowych rozwiązań w zakresie:</a:t>
          </a:r>
        </a:p>
      </dsp:txBody>
      <dsp:txXfrm>
        <a:off x="0" y="0"/>
        <a:ext cx="2930930" cy="2133609"/>
      </dsp:txXfrm>
    </dsp:sp>
    <dsp:sp modelId="{2BD390F9-2AFE-461A-85E4-ECDC23697848}">
      <dsp:nvSpPr>
        <dsp:cNvPr id="0" name=""/>
        <dsp:cNvSpPr/>
      </dsp:nvSpPr>
      <dsp:spPr>
        <a:xfrm>
          <a:off x="3050234" y="52037"/>
          <a:ext cx="6243602" cy="57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nowych lub znacznie udoskonalonych produktów lub procesów</a:t>
          </a:r>
        </a:p>
      </dsp:txBody>
      <dsp:txXfrm>
        <a:off x="3050234" y="52037"/>
        <a:ext cx="6243602" cy="572709"/>
      </dsp:txXfrm>
    </dsp:sp>
    <dsp:sp modelId="{0F6399E3-7172-4997-91EE-308FF73D68F4}">
      <dsp:nvSpPr>
        <dsp:cNvPr id="0" name=""/>
        <dsp:cNvSpPr/>
      </dsp:nvSpPr>
      <dsp:spPr>
        <a:xfrm>
          <a:off x="2930930" y="624747"/>
          <a:ext cx="6362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17655-D850-4016-9C8D-8CC7A96CB0FF}">
      <dsp:nvSpPr>
        <dsp:cNvPr id="0" name=""/>
        <dsp:cNvSpPr/>
      </dsp:nvSpPr>
      <dsp:spPr>
        <a:xfrm>
          <a:off x="3050234" y="676785"/>
          <a:ext cx="6243602" cy="140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nowych lub znacznie udoskonalonych technologii lub metod organizacji lub marketingu w sektorach: rolnym, spożywczym i leśnym,  w tym na rzecz rozwijania produkcji w systemach jakości żywności oraz rolnictwa 4.0</a:t>
          </a:r>
          <a:b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8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0234" y="676785"/>
        <a:ext cx="6243602" cy="1404400"/>
      </dsp:txXfrm>
    </dsp:sp>
    <dsp:sp modelId="{FA8BDB74-BFE6-4AC3-8ED1-B58CDCA31018}">
      <dsp:nvSpPr>
        <dsp:cNvPr id="0" name=""/>
        <dsp:cNvSpPr/>
      </dsp:nvSpPr>
      <dsp:spPr>
        <a:xfrm>
          <a:off x="2930930" y="2081185"/>
          <a:ext cx="63629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93E70-5B1A-4F37-9C17-6E3B09BBE978}">
      <dsp:nvSpPr>
        <dsp:cNvPr id="0" name=""/>
        <dsp:cNvSpPr/>
      </dsp:nvSpPr>
      <dsp:spPr>
        <a:xfrm>
          <a:off x="0" y="0"/>
          <a:ext cx="4030751" cy="143871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Beneficjenci:</a:t>
          </a: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Grupy operacyjne na rzecz innowacji </a:t>
          </a: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(EPI) </a:t>
          </a: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utworzone, przez co najmniej dwa różne podmioty należące do dwóch kategorii:</a:t>
          </a:r>
        </a:p>
      </dsp:txBody>
      <dsp:txXfrm>
        <a:off x="42139" y="42139"/>
        <a:ext cx="3946473" cy="1354437"/>
      </dsp:txXfrm>
    </dsp:sp>
    <dsp:sp modelId="{DA6B0318-BA51-424A-BBB5-9E57E024473D}">
      <dsp:nvSpPr>
        <dsp:cNvPr id="0" name=""/>
        <dsp:cNvSpPr/>
      </dsp:nvSpPr>
      <dsp:spPr>
        <a:xfrm>
          <a:off x="5238215" y="3"/>
          <a:ext cx="4030751" cy="143999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Kategorie podmiotów: przedsiębiorcy</a:t>
          </a: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pl-PL" sz="1800" b="1" u="none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rolnicy lub grupy rolników</a:t>
          </a: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posiadacze lasów, instytuty lub jednostki naukowe oraz podmioty świadczące usługi doradcze</a:t>
          </a:r>
        </a:p>
      </dsp:txBody>
      <dsp:txXfrm>
        <a:off x="5280391" y="42179"/>
        <a:ext cx="3946399" cy="1355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E86C-9E04-45D4-BC5E-5A6036E9FB3C}">
      <dsp:nvSpPr>
        <dsp:cNvPr id="0" name=""/>
        <dsp:cNvSpPr/>
      </dsp:nvSpPr>
      <dsp:spPr>
        <a:xfrm>
          <a:off x="0" y="361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279B-A80B-4683-90EA-904BA3CF0701}">
      <dsp:nvSpPr>
        <dsp:cNvPr id="0" name=""/>
        <dsp:cNvSpPr/>
      </dsp:nvSpPr>
      <dsp:spPr>
        <a:xfrm>
          <a:off x="0" y="407"/>
          <a:ext cx="1949617" cy="443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kwalifikowane</a:t>
          </a:r>
          <a:b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7"/>
        <a:ext cx="1949617" cy="4437814"/>
      </dsp:txXfrm>
    </dsp:sp>
    <dsp:sp modelId="{19A878F7-7986-4F54-97DA-5BB9B0A380F7}">
      <dsp:nvSpPr>
        <dsp:cNvPr id="0" name=""/>
        <dsp:cNvSpPr/>
      </dsp:nvSpPr>
      <dsp:spPr>
        <a:xfrm>
          <a:off x="2095275" y="41809"/>
          <a:ext cx="7622748" cy="451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Budowa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przebudowa lub remont połączony z modernizacją obiektów lub infrastruktury</a:t>
          </a:r>
        </a:p>
      </dsp:txBody>
      <dsp:txXfrm>
        <a:off x="2095275" y="41809"/>
        <a:ext cx="7622748" cy="451128"/>
      </dsp:txXfrm>
    </dsp:sp>
    <dsp:sp modelId="{ABBA3F45-BC89-4225-A577-4F53F5269D1C}">
      <dsp:nvSpPr>
        <dsp:cNvPr id="0" name=""/>
        <dsp:cNvSpPr/>
      </dsp:nvSpPr>
      <dsp:spPr>
        <a:xfrm>
          <a:off x="1949617" y="492938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955BA-98C9-4802-9527-FE9E5AFD04EA}">
      <dsp:nvSpPr>
        <dsp:cNvPr id="0" name=""/>
        <dsp:cNvSpPr/>
      </dsp:nvSpPr>
      <dsp:spPr>
        <a:xfrm>
          <a:off x="2095275" y="534387"/>
          <a:ext cx="7622748" cy="464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lub instalacja nowych maszyn lub urządzeń, w tym środków transportu</a:t>
          </a:r>
        </a:p>
      </dsp:txBody>
      <dsp:txXfrm>
        <a:off x="2095275" y="534387"/>
        <a:ext cx="7622748" cy="464980"/>
      </dsp:txXfrm>
    </dsp:sp>
    <dsp:sp modelId="{C2EF9585-8765-45C2-872D-1AA6619C4D99}">
      <dsp:nvSpPr>
        <dsp:cNvPr id="0" name=""/>
        <dsp:cNvSpPr/>
      </dsp:nvSpPr>
      <dsp:spPr>
        <a:xfrm>
          <a:off x="1949617" y="999367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C4F03-DAB7-4B5E-8F69-76CEA2CE6363}">
      <dsp:nvSpPr>
        <dsp:cNvPr id="0" name=""/>
        <dsp:cNvSpPr/>
      </dsp:nvSpPr>
      <dsp:spPr>
        <a:xfrm>
          <a:off x="2095275" y="1040816"/>
          <a:ext cx="7622748" cy="86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lub instalacja nowej aparatury naukowo-badawczej lub innych nowych urządzeń służących do wykonywania badań aplikacyjnych – w przypadku gdy całkowity okres amortyzacji tej aparatury lub tych urządzeń nie przekracza okresu realizacji operacji</a:t>
          </a:r>
        </a:p>
      </dsp:txBody>
      <dsp:txXfrm>
        <a:off x="2095275" y="1040816"/>
        <a:ext cx="7622748" cy="860078"/>
      </dsp:txXfrm>
    </dsp:sp>
    <dsp:sp modelId="{E74A983F-B40A-473D-8C5A-B880F2F7C05F}">
      <dsp:nvSpPr>
        <dsp:cNvPr id="0" name=""/>
        <dsp:cNvSpPr/>
      </dsp:nvSpPr>
      <dsp:spPr>
        <a:xfrm>
          <a:off x="1949617" y="1900895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496A5-B203-4490-946A-C5B85A2ED4F9}">
      <dsp:nvSpPr>
        <dsp:cNvPr id="0" name=""/>
        <dsp:cNvSpPr/>
      </dsp:nvSpPr>
      <dsp:spPr>
        <a:xfrm>
          <a:off x="2095275" y="1942344"/>
          <a:ext cx="7622748" cy="390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</a:t>
          </a: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wartości niematerialnych i prawnych</a:t>
          </a:r>
        </a:p>
      </dsp:txBody>
      <dsp:txXfrm>
        <a:off x="2095275" y="1942344"/>
        <a:ext cx="7622748" cy="390414"/>
      </dsp:txXfrm>
    </dsp:sp>
    <dsp:sp modelId="{550ACFF0-3E45-412E-8018-5B54595E3514}">
      <dsp:nvSpPr>
        <dsp:cNvPr id="0" name=""/>
        <dsp:cNvSpPr/>
      </dsp:nvSpPr>
      <dsp:spPr>
        <a:xfrm>
          <a:off x="1949617" y="2332758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B961B-13E3-4B00-9D93-9C74057D443B}">
      <dsp:nvSpPr>
        <dsp:cNvPr id="0" name=""/>
        <dsp:cNvSpPr/>
      </dsp:nvSpPr>
      <dsp:spPr>
        <a:xfrm>
          <a:off x="2095275" y="2374207"/>
          <a:ext cx="7622748" cy="366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badań</a:t>
          </a:r>
        </a:p>
      </dsp:txBody>
      <dsp:txXfrm>
        <a:off x="2095275" y="2374207"/>
        <a:ext cx="7622748" cy="366846"/>
      </dsp:txXfrm>
    </dsp:sp>
    <dsp:sp modelId="{4CAE97D7-856F-42A0-BF48-966B932F2194}">
      <dsp:nvSpPr>
        <dsp:cNvPr id="0" name=""/>
        <dsp:cNvSpPr/>
      </dsp:nvSpPr>
      <dsp:spPr>
        <a:xfrm>
          <a:off x="1949617" y="2741053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B0CED-3676-43A9-94C4-C7A15618BBBD}">
      <dsp:nvSpPr>
        <dsp:cNvPr id="0" name=""/>
        <dsp:cNvSpPr/>
      </dsp:nvSpPr>
      <dsp:spPr>
        <a:xfrm>
          <a:off x="2095275" y="2782502"/>
          <a:ext cx="7622748" cy="43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ogólne</a:t>
          </a:r>
        </a:p>
      </dsp:txBody>
      <dsp:txXfrm>
        <a:off x="2095275" y="2782502"/>
        <a:ext cx="7622748" cy="438867"/>
      </dsp:txXfrm>
    </dsp:sp>
    <dsp:sp modelId="{31331D82-CB47-4338-950B-2DE00F84664F}">
      <dsp:nvSpPr>
        <dsp:cNvPr id="0" name=""/>
        <dsp:cNvSpPr/>
      </dsp:nvSpPr>
      <dsp:spPr>
        <a:xfrm>
          <a:off x="1949617" y="3221370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2351F-A45C-48FB-BE68-AFA59E4D21F5}">
      <dsp:nvSpPr>
        <dsp:cNvPr id="0" name=""/>
        <dsp:cNvSpPr/>
      </dsp:nvSpPr>
      <dsp:spPr>
        <a:xfrm>
          <a:off x="2095275" y="3262819"/>
          <a:ext cx="7622748" cy="45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bieżące </a:t>
          </a:r>
        </a:p>
      </dsp:txBody>
      <dsp:txXfrm>
        <a:off x="2095275" y="3262819"/>
        <a:ext cx="7622748" cy="450946"/>
      </dsp:txXfrm>
    </dsp:sp>
    <dsp:sp modelId="{1899F500-D9B7-4E5A-BD1F-FA407BC12400}">
      <dsp:nvSpPr>
        <dsp:cNvPr id="0" name=""/>
        <dsp:cNvSpPr/>
      </dsp:nvSpPr>
      <dsp:spPr>
        <a:xfrm>
          <a:off x="1949617" y="3713765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4BF33-8D78-4494-B2A4-2F42EEB76B61}">
      <dsp:nvSpPr>
        <dsp:cNvPr id="0" name=""/>
        <dsp:cNvSpPr/>
      </dsp:nvSpPr>
      <dsp:spPr>
        <a:xfrm>
          <a:off x="2095275" y="3755214"/>
          <a:ext cx="7622748" cy="82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inwestycji nieprodukcyjnych, którymi są koszty inwestycji, które nie prowadzą do znacznego wzrostu wartości ani rentowności gospodarstwa rolnego</a:t>
          </a:r>
        </a:p>
      </dsp:txBody>
      <dsp:txXfrm>
        <a:off x="2095275" y="3755214"/>
        <a:ext cx="7622748" cy="828975"/>
      </dsp:txXfrm>
    </dsp:sp>
    <dsp:sp modelId="{53877E4C-B43F-4B51-AD16-E3DBBC0DD1B3}">
      <dsp:nvSpPr>
        <dsp:cNvPr id="0" name=""/>
        <dsp:cNvSpPr/>
      </dsp:nvSpPr>
      <dsp:spPr>
        <a:xfrm>
          <a:off x="1949617" y="4584190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A1CD7-DC42-445D-A631-4AF1E2BCB458}">
      <dsp:nvSpPr>
        <dsp:cNvPr id="0" name=""/>
        <dsp:cNvSpPr/>
      </dsp:nvSpPr>
      <dsp:spPr>
        <a:xfrm>
          <a:off x="0" y="1475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CF9D6-66B3-46B1-B136-5914E1ACBC25}">
      <dsp:nvSpPr>
        <dsp:cNvPr id="0" name=""/>
        <dsp:cNvSpPr/>
      </dsp:nvSpPr>
      <dsp:spPr>
        <a:xfrm>
          <a:off x="57153" y="57569"/>
          <a:ext cx="1944000" cy="3550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Koszty badań</a:t>
          </a:r>
        </a:p>
      </dsp:txBody>
      <dsp:txXfrm>
        <a:off x="57153" y="57569"/>
        <a:ext cx="1944000" cy="3550590"/>
      </dsp:txXfrm>
    </dsp:sp>
    <dsp:sp modelId="{EC295565-3A61-42FC-A72F-3AF513C5C315}">
      <dsp:nvSpPr>
        <dsp:cNvPr id="0" name=""/>
        <dsp:cNvSpPr/>
      </dsp:nvSpPr>
      <dsp:spPr>
        <a:xfrm>
          <a:off x="2089799" y="36685"/>
          <a:ext cx="7630200" cy="475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materiałów i sprzętu laboratoryjnego niebędących środkami trwałymi</a:t>
          </a:r>
        </a:p>
      </dsp:txBody>
      <dsp:txXfrm>
        <a:off x="2089799" y="36685"/>
        <a:ext cx="7630200" cy="475648"/>
      </dsp:txXfrm>
    </dsp:sp>
    <dsp:sp modelId="{960D6154-D96F-4980-9FB8-B896AEB5168F}">
      <dsp:nvSpPr>
        <dsp:cNvPr id="0" name=""/>
        <dsp:cNvSpPr/>
      </dsp:nvSpPr>
      <dsp:spPr>
        <a:xfrm>
          <a:off x="1943999" y="512333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6E39A-D899-4079-BE47-F1EFCB2AC4F3}">
      <dsp:nvSpPr>
        <dsp:cNvPr id="0" name=""/>
        <dsp:cNvSpPr/>
      </dsp:nvSpPr>
      <dsp:spPr>
        <a:xfrm>
          <a:off x="2089799" y="547543"/>
          <a:ext cx="7630200" cy="59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materiałów lub podzespołów lub wytworzenia elementów służących do stworzenia prototypu lub instalacji pilotażowej</a:t>
          </a:r>
        </a:p>
      </dsp:txBody>
      <dsp:txXfrm>
        <a:off x="2089799" y="547543"/>
        <a:ext cx="7630200" cy="591938"/>
      </dsp:txXfrm>
    </dsp:sp>
    <dsp:sp modelId="{13E69B7C-F94D-4699-9C16-CD44114BFAEA}">
      <dsp:nvSpPr>
        <dsp:cNvPr id="0" name=""/>
        <dsp:cNvSpPr/>
      </dsp:nvSpPr>
      <dsp:spPr>
        <a:xfrm>
          <a:off x="1943999" y="1139482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FC259-2798-41E3-B637-FB7D5F1592EB}">
      <dsp:nvSpPr>
        <dsp:cNvPr id="0" name=""/>
        <dsp:cNvSpPr/>
      </dsp:nvSpPr>
      <dsp:spPr>
        <a:xfrm>
          <a:off x="2089799" y="1174692"/>
          <a:ext cx="7630200" cy="68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Odpisy amortyzacyjne od aparatury naukowo-badawczej – w przypadku gdy całkowity okres amortyzacji tej aparatury lub tych urządzeń przekracza okres realizacji operacji</a:t>
          </a:r>
        </a:p>
      </dsp:txBody>
      <dsp:txXfrm>
        <a:off x="2089799" y="1174692"/>
        <a:ext cx="7630200" cy="683512"/>
      </dsp:txXfrm>
    </dsp:sp>
    <dsp:sp modelId="{CC322F9D-B909-42CD-B59E-617D03230096}">
      <dsp:nvSpPr>
        <dsp:cNvPr id="0" name=""/>
        <dsp:cNvSpPr/>
      </dsp:nvSpPr>
      <dsp:spPr>
        <a:xfrm>
          <a:off x="1943999" y="1858204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289BD-E480-4678-A71C-BE18BF42FA51}">
      <dsp:nvSpPr>
        <dsp:cNvPr id="0" name=""/>
        <dsp:cNvSpPr/>
      </dsp:nvSpPr>
      <dsp:spPr>
        <a:xfrm>
          <a:off x="2089799" y="1893414"/>
          <a:ext cx="7630200" cy="577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Odpłatne korzystanie w okresie realizacji operacji z aparatury naukowo-badawczej lub innych urządzeń służących do wykonywania badań w ramach tej operacji</a:t>
          </a:r>
        </a:p>
      </dsp:txBody>
      <dsp:txXfrm>
        <a:off x="2089799" y="1893414"/>
        <a:ext cx="7630200" cy="577277"/>
      </dsp:txXfrm>
    </dsp:sp>
    <dsp:sp modelId="{77796AB1-27F5-4B28-9280-7D093DCA2C31}">
      <dsp:nvSpPr>
        <dsp:cNvPr id="0" name=""/>
        <dsp:cNvSpPr/>
      </dsp:nvSpPr>
      <dsp:spPr>
        <a:xfrm>
          <a:off x="1943999" y="2470691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4177A-8B7B-4ED5-90C6-33F2EA617871}">
      <dsp:nvSpPr>
        <dsp:cNvPr id="0" name=""/>
        <dsp:cNvSpPr/>
      </dsp:nvSpPr>
      <dsp:spPr>
        <a:xfrm>
          <a:off x="2089799" y="2505901"/>
          <a:ext cx="7630200" cy="616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Odpłatne korzystanie w okresie realizacji operacji ze specjalistycznych środków transportu wewnętrznego</a:t>
          </a:r>
        </a:p>
      </dsp:txBody>
      <dsp:txXfrm>
        <a:off x="2089799" y="2505901"/>
        <a:ext cx="7630200" cy="616106"/>
      </dsp:txXfrm>
    </dsp:sp>
    <dsp:sp modelId="{296FA902-3090-40E2-B87F-CFFF461BCD17}">
      <dsp:nvSpPr>
        <dsp:cNvPr id="0" name=""/>
        <dsp:cNvSpPr/>
      </dsp:nvSpPr>
      <dsp:spPr>
        <a:xfrm>
          <a:off x="1943999" y="3122008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5E031-BC63-4F9F-8683-E0F81E098358}">
      <dsp:nvSpPr>
        <dsp:cNvPr id="0" name=""/>
        <dsp:cNvSpPr/>
      </dsp:nvSpPr>
      <dsp:spPr>
        <a:xfrm>
          <a:off x="2089799" y="3157218"/>
          <a:ext cx="7630200" cy="474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Wynagrodzenia osób bezpośrednio wykonujących badania w ramach operacji</a:t>
          </a:r>
        </a:p>
      </dsp:txBody>
      <dsp:txXfrm>
        <a:off x="2089799" y="3157218"/>
        <a:ext cx="7630200" cy="474113"/>
      </dsp:txXfrm>
    </dsp:sp>
    <dsp:sp modelId="{92A2EF65-7FDD-46CC-B4DF-19DCB1C3407D}">
      <dsp:nvSpPr>
        <dsp:cNvPr id="0" name=""/>
        <dsp:cNvSpPr/>
      </dsp:nvSpPr>
      <dsp:spPr>
        <a:xfrm>
          <a:off x="1943999" y="3631331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B9714-498E-4178-8ADE-F74A9E91509B}">
      <dsp:nvSpPr>
        <dsp:cNvPr id="0" name=""/>
        <dsp:cNvSpPr/>
      </dsp:nvSpPr>
      <dsp:spPr>
        <a:xfrm>
          <a:off x="2089799" y="3666541"/>
          <a:ext cx="7630200" cy="61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Zakup środków produkcji i usług, w tym usług rolniczych, ponoszonych w związku z prowadzeniem badań</a:t>
          </a:r>
        </a:p>
      </dsp:txBody>
      <dsp:txXfrm>
        <a:off x="2089799" y="3666541"/>
        <a:ext cx="7630200" cy="617782"/>
      </dsp:txXfrm>
    </dsp:sp>
    <dsp:sp modelId="{9CF9A8AD-9042-4524-A0F8-85B861BCBA40}">
      <dsp:nvSpPr>
        <dsp:cNvPr id="0" name=""/>
        <dsp:cNvSpPr/>
      </dsp:nvSpPr>
      <dsp:spPr>
        <a:xfrm>
          <a:off x="1943999" y="4284323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15C21-AB84-40B1-870B-D9A03853F927}">
      <dsp:nvSpPr>
        <dsp:cNvPr id="0" name=""/>
        <dsp:cNvSpPr/>
      </dsp:nvSpPr>
      <dsp:spPr>
        <a:xfrm>
          <a:off x="2089799" y="4319533"/>
          <a:ext cx="7630200" cy="47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Podróże służbowe do i z miejsc prowadzenia badań w ramach operacji</a:t>
          </a:r>
          <a:endParaRPr lang="pl-PL" sz="1500" kern="1200" dirty="0"/>
        </a:p>
      </dsp:txBody>
      <dsp:txXfrm>
        <a:off x="2089799" y="4319533"/>
        <a:ext cx="7630200" cy="475239"/>
      </dsp:txXfrm>
    </dsp:sp>
    <dsp:sp modelId="{6E6AD450-B00A-451A-B7DB-CA4AEE2F93B6}">
      <dsp:nvSpPr>
        <dsp:cNvPr id="0" name=""/>
        <dsp:cNvSpPr/>
      </dsp:nvSpPr>
      <dsp:spPr>
        <a:xfrm>
          <a:off x="1943999" y="4794773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E86C-9E04-45D4-BC5E-5A6036E9FB3C}">
      <dsp:nvSpPr>
        <dsp:cNvPr id="0" name=""/>
        <dsp:cNvSpPr/>
      </dsp:nvSpPr>
      <dsp:spPr>
        <a:xfrm>
          <a:off x="0" y="2204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279B-A80B-4683-90EA-904BA3CF0701}">
      <dsp:nvSpPr>
        <dsp:cNvPr id="0" name=""/>
        <dsp:cNvSpPr/>
      </dsp:nvSpPr>
      <dsp:spPr>
        <a:xfrm>
          <a:off x="0" y="2251"/>
          <a:ext cx="1949617" cy="448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Dofinansowanie</a:t>
          </a:r>
          <a:endParaRPr lang="pl-PL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51"/>
        <a:ext cx="1949617" cy="4489617"/>
      </dsp:txXfrm>
    </dsp:sp>
    <dsp:sp modelId="{A7CB5806-04D6-4041-B2CD-212D1FA4F261}">
      <dsp:nvSpPr>
        <dsp:cNvPr id="0" name=""/>
        <dsp:cNvSpPr/>
      </dsp:nvSpPr>
      <dsp:spPr>
        <a:xfrm>
          <a:off x="2095275" y="45965"/>
          <a:ext cx="7622748" cy="72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Wsparcie przygotowawcze -  do 50 tys. PLN</a:t>
          </a:r>
        </a:p>
      </dsp:txBody>
      <dsp:txXfrm>
        <a:off x="2095275" y="45965"/>
        <a:ext cx="7622748" cy="722586"/>
      </dsp:txXfrm>
    </dsp:sp>
    <dsp:sp modelId="{771E4BA9-0E78-46F1-BE0F-05A5218C15AD}">
      <dsp:nvSpPr>
        <dsp:cNvPr id="0" name=""/>
        <dsp:cNvSpPr/>
      </dsp:nvSpPr>
      <dsp:spPr>
        <a:xfrm>
          <a:off x="1949617" y="768551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73F38-D5CB-438B-B922-6EF760B31324}">
      <dsp:nvSpPr>
        <dsp:cNvPr id="0" name=""/>
        <dsp:cNvSpPr/>
      </dsp:nvSpPr>
      <dsp:spPr>
        <a:xfrm>
          <a:off x="2095275" y="812312"/>
          <a:ext cx="7622748" cy="82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 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koszty prac badawczych</a:t>
          </a:r>
        </a:p>
      </dsp:txBody>
      <dsp:txXfrm>
        <a:off x="2095275" y="812312"/>
        <a:ext cx="7622748" cy="826859"/>
      </dsp:txXfrm>
    </dsp:sp>
    <dsp:sp modelId="{EAF86552-EA0B-4143-A152-7E93DA054953}">
      <dsp:nvSpPr>
        <dsp:cNvPr id="0" name=""/>
        <dsp:cNvSpPr/>
      </dsp:nvSpPr>
      <dsp:spPr>
        <a:xfrm>
          <a:off x="1949617" y="1639171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A6229-85A2-47DA-A4ED-3548966A2D19}">
      <dsp:nvSpPr>
        <dsp:cNvPr id="0" name=""/>
        <dsp:cNvSpPr/>
      </dsp:nvSpPr>
      <dsp:spPr>
        <a:xfrm>
          <a:off x="2095275" y="1682932"/>
          <a:ext cx="7622748" cy="731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65 % 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inwestycje w środki trwałe</a:t>
          </a:r>
        </a:p>
      </dsp:txBody>
      <dsp:txXfrm>
        <a:off x="2095275" y="1682932"/>
        <a:ext cx="7622748" cy="731880"/>
      </dsp:txXfrm>
    </dsp:sp>
    <dsp:sp modelId="{7ECD2EFE-DA16-43B4-BC48-34BF59F3C66B}">
      <dsp:nvSpPr>
        <dsp:cNvPr id="0" name=""/>
        <dsp:cNvSpPr/>
      </dsp:nvSpPr>
      <dsp:spPr>
        <a:xfrm>
          <a:off x="1949617" y="2414813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E7F74-958B-428A-BA25-4536EDA6A5B9}">
      <dsp:nvSpPr>
        <dsp:cNvPr id="0" name=""/>
        <dsp:cNvSpPr/>
      </dsp:nvSpPr>
      <dsp:spPr>
        <a:xfrm>
          <a:off x="2095275" y="2458574"/>
          <a:ext cx="7622748" cy="76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 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koszty ogólne</a:t>
          </a:r>
        </a:p>
      </dsp:txBody>
      <dsp:txXfrm>
        <a:off x="2095275" y="2458574"/>
        <a:ext cx="7622748" cy="763659"/>
      </dsp:txXfrm>
    </dsp:sp>
    <dsp:sp modelId="{2E5AC350-130E-48F5-9AB3-C90F059B9C8D}">
      <dsp:nvSpPr>
        <dsp:cNvPr id="0" name=""/>
        <dsp:cNvSpPr/>
      </dsp:nvSpPr>
      <dsp:spPr>
        <a:xfrm>
          <a:off x="1949617" y="3222234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4B957-A27D-42CF-B33C-9C1B1119217F}">
      <dsp:nvSpPr>
        <dsp:cNvPr id="0" name=""/>
        <dsp:cNvSpPr/>
      </dsp:nvSpPr>
      <dsp:spPr>
        <a:xfrm>
          <a:off x="2095275" y="3265994"/>
          <a:ext cx="7622748" cy="708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Ryczałt na koszty bieżące w wysokości </a:t>
          </a: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20% </a:t>
          </a:r>
          <a:r>
            <a:rPr lang="pl-PL" sz="16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kosztów inwestycyjnych i badań</a:t>
          </a:r>
        </a:p>
      </dsp:txBody>
      <dsp:txXfrm>
        <a:off x="2095275" y="3265994"/>
        <a:ext cx="7622748" cy="708311"/>
      </dsp:txXfrm>
    </dsp:sp>
    <dsp:sp modelId="{EE1EAD1E-8F7B-4CFB-B55B-63DFDDDAB50C}">
      <dsp:nvSpPr>
        <dsp:cNvPr id="0" name=""/>
        <dsp:cNvSpPr/>
      </dsp:nvSpPr>
      <dsp:spPr>
        <a:xfrm>
          <a:off x="1949617" y="3974306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D1EC0-C3F7-4E1A-B868-DFE1B4AE0C98}">
      <dsp:nvSpPr>
        <dsp:cNvPr id="0" name=""/>
        <dsp:cNvSpPr/>
      </dsp:nvSpPr>
      <dsp:spPr>
        <a:xfrm>
          <a:off x="2095275" y="4018066"/>
          <a:ext cx="7622748" cy="615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Kwota dofinansowania na realizację operacji: do 2,5 mln PLN</a:t>
          </a:r>
        </a:p>
      </dsp:txBody>
      <dsp:txXfrm>
        <a:off x="2095275" y="4018066"/>
        <a:ext cx="7622748" cy="615967"/>
      </dsp:txXfrm>
    </dsp:sp>
    <dsp:sp modelId="{23840AA4-FE36-47DA-84A4-C25EAE8D9D77}">
      <dsp:nvSpPr>
        <dsp:cNvPr id="0" name=""/>
        <dsp:cNvSpPr/>
      </dsp:nvSpPr>
      <dsp:spPr>
        <a:xfrm>
          <a:off x="1949617" y="4634034"/>
          <a:ext cx="7768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C4FB-46B8-4AEF-8C39-67C3E5BDBBEB}">
      <dsp:nvSpPr>
        <dsp:cNvPr id="0" name=""/>
        <dsp:cNvSpPr/>
      </dsp:nvSpPr>
      <dsp:spPr>
        <a:xfrm>
          <a:off x="0" y="0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9C3BB-5BF6-4E57-B64F-6D01B708BB62}">
      <dsp:nvSpPr>
        <dsp:cNvPr id="0" name=""/>
        <dsp:cNvSpPr/>
      </dsp:nvSpPr>
      <dsp:spPr>
        <a:xfrm>
          <a:off x="0" y="0"/>
          <a:ext cx="1944000" cy="242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Rodzaje inwestycji np.: </a:t>
          </a:r>
        </a:p>
      </dsp:txBody>
      <dsp:txXfrm>
        <a:off x="0" y="0"/>
        <a:ext cx="1944000" cy="2428567"/>
      </dsp:txXfrm>
    </dsp:sp>
    <dsp:sp modelId="{157DC2F5-5E21-418E-AA35-BC6B6B70B161}">
      <dsp:nvSpPr>
        <dsp:cNvPr id="0" name=""/>
        <dsp:cNvSpPr/>
      </dsp:nvSpPr>
      <dsp:spPr>
        <a:xfrm>
          <a:off x="2089799" y="37946"/>
          <a:ext cx="7630200" cy="75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termomodernizacja budynków - jako obligatoryjny element projektu, jeśli wynika z rekomendacji audytu energetycznego</a:t>
          </a:r>
        </a:p>
      </dsp:txBody>
      <dsp:txXfrm>
        <a:off x="2089799" y="37946"/>
        <a:ext cx="7630200" cy="758927"/>
      </dsp:txXfrm>
    </dsp:sp>
    <dsp:sp modelId="{74F79726-3162-4268-9126-29A49CE0F9F5}">
      <dsp:nvSpPr>
        <dsp:cNvPr id="0" name=""/>
        <dsp:cNvSpPr/>
      </dsp:nvSpPr>
      <dsp:spPr>
        <a:xfrm>
          <a:off x="1943999" y="796873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D05F-B329-4D03-8BB1-2DEA3F0C71AC}">
      <dsp:nvSpPr>
        <dsp:cNvPr id="0" name=""/>
        <dsp:cNvSpPr/>
      </dsp:nvSpPr>
      <dsp:spPr>
        <a:xfrm>
          <a:off x="2089799" y="834819"/>
          <a:ext cx="7630200" cy="75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modernizacja infrastruktury, np. zakup maszyn i urządzeń, linii technologicznych związany z zasadniczą zmianą procesu produkcyjnego</a:t>
          </a:r>
        </a:p>
      </dsp:txBody>
      <dsp:txXfrm>
        <a:off x="2089799" y="834819"/>
        <a:ext cx="7630200" cy="758927"/>
      </dsp:txXfrm>
    </dsp:sp>
    <dsp:sp modelId="{31970DCE-A45F-4EF5-9C43-DE1A71556C5A}">
      <dsp:nvSpPr>
        <dsp:cNvPr id="0" name=""/>
        <dsp:cNvSpPr/>
      </dsp:nvSpPr>
      <dsp:spPr>
        <a:xfrm>
          <a:off x="1943999" y="1593747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251F0-36D3-4F51-8AF1-18296B8F986A}">
      <dsp:nvSpPr>
        <dsp:cNvPr id="0" name=""/>
        <dsp:cNvSpPr/>
      </dsp:nvSpPr>
      <dsp:spPr>
        <a:xfrm>
          <a:off x="2089799" y="1631693"/>
          <a:ext cx="7630200" cy="75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inwestycje w OZE, magazyny energii</a:t>
          </a:r>
        </a:p>
      </dsp:txBody>
      <dsp:txXfrm>
        <a:off x="2089799" y="1631693"/>
        <a:ext cx="7630200" cy="758927"/>
      </dsp:txXfrm>
    </dsp:sp>
    <dsp:sp modelId="{A0B5F4A0-FB47-429F-BE8E-4AA8FEFA7D95}">
      <dsp:nvSpPr>
        <dsp:cNvPr id="0" name=""/>
        <dsp:cNvSpPr/>
      </dsp:nvSpPr>
      <dsp:spPr>
        <a:xfrm>
          <a:off x="1943999" y="2390620"/>
          <a:ext cx="777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02B78-DD51-485C-8765-D29BE2882A8F}">
      <dsp:nvSpPr>
        <dsp:cNvPr id="0" name=""/>
        <dsp:cNvSpPr/>
      </dsp:nvSpPr>
      <dsp:spPr>
        <a:xfrm>
          <a:off x="0" y="81400"/>
          <a:ext cx="9713013" cy="63099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Warunki otrzymania pomocy</a:t>
          </a:r>
        </a:p>
      </dsp:txBody>
      <dsp:txXfrm>
        <a:off x="18481" y="99881"/>
        <a:ext cx="9676051" cy="594030"/>
      </dsp:txXfrm>
    </dsp:sp>
    <dsp:sp modelId="{21429852-B9D9-42A3-B9AB-777EB6C2E2DB}">
      <dsp:nvSpPr>
        <dsp:cNvPr id="0" name=""/>
        <dsp:cNvSpPr/>
      </dsp:nvSpPr>
      <dsp:spPr>
        <a:xfrm>
          <a:off x="6988" y="1070719"/>
          <a:ext cx="3065976" cy="109839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zdolność kredytowa </a:t>
          </a:r>
          <a:b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l-PL" sz="18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promesa kredytu ekologicznego</a:t>
          </a:r>
        </a:p>
      </dsp:txBody>
      <dsp:txXfrm>
        <a:off x="39159" y="1102890"/>
        <a:ext cx="3001634" cy="1034054"/>
      </dsp:txXfrm>
    </dsp:sp>
    <dsp:sp modelId="{1D1BE2C2-D43F-4A8C-BE48-CB822B3B3DFE}">
      <dsp:nvSpPr>
        <dsp:cNvPr id="0" name=""/>
        <dsp:cNvSpPr/>
      </dsp:nvSpPr>
      <dsp:spPr>
        <a:xfrm>
          <a:off x="3330506" y="1070719"/>
          <a:ext cx="3065976" cy="109839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przeprowadzenie </a:t>
          </a: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audytu energetycznego</a:t>
          </a: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który będzie uzasadniał potrzebę i zakres wprowadzanych rozwiązań</a:t>
          </a:r>
        </a:p>
      </dsp:txBody>
      <dsp:txXfrm>
        <a:off x="3362677" y="1102890"/>
        <a:ext cx="3001634" cy="1034054"/>
      </dsp:txXfrm>
    </dsp:sp>
    <dsp:sp modelId="{CD2112E6-578E-473C-A5F1-E517EFB75CAD}">
      <dsp:nvSpPr>
        <dsp:cNvPr id="0" name=""/>
        <dsp:cNvSpPr/>
      </dsp:nvSpPr>
      <dsp:spPr>
        <a:xfrm>
          <a:off x="6654023" y="1070719"/>
          <a:ext cx="3065976" cy="109839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uzyskanie </a:t>
          </a: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oszczędności</a:t>
          </a:r>
          <a:r>
            <a:rPr lang="pl-PL" sz="180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energii pierwotnej w wyniku realizacji projektu na poziomie </a:t>
          </a:r>
          <a:r>
            <a:rPr lang="pl-PL" sz="18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min. 30%</a:t>
          </a:r>
        </a:p>
      </dsp:txBody>
      <dsp:txXfrm>
        <a:off x="6686194" y="1102890"/>
        <a:ext cx="3001634" cy="10340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02B78-DD51-485C-8765-D29BE2882A8F}">
      <dsp:nvSpPr>
        <dsp:cNvPr id="0" name=""/>
        <dsp:cNvSpPr/>
      </dsp:nvSpPr>
      <dsp:spPr>
        <a:xfrm>
          <a:off x="6356" y="621188"/>
          <a:ext cx="9593259" cy="11729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Dofinansowanie do 80 %</a:t>
          </a:r>
          <a:endParaRPr lang="pl-PL" sz="20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12" y="655544"/>
        <a:ext cx="9524547" cy="1104283"/>
      </dsp:txXfrm>
    </dsp:sp>
    <dsp:sp modelId="{21429852-B9D9-42A3-B9AB-777EB6C2E2DB}">
      <dsp:nvSpPr>
        <dsp:cNvPr id="0" name=""/>
        <dsp:cNvSpPr/>
      </dsp:nvSpPr>
      <dsp:spPr>
        <a:xfrm>
          <a:off x="0" y="2209095"/>
          <a:ext cx="4660664" cy="203509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Minimalna</a:t>
          </a:r>
          <a:r>
            <a:rPr lang="pl-PL" sz="1800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wartość kosztów kwalifikowanych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pl-PL" sz="1800" b="1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mln PLN</a:t>
          </a:r>
        </a:p>
      </dsp:txBody>
      <dsp:txXfrm>
        <a:off x="59606" y="2268701"/>
        <a:ext cx="4541452" cy="1915886"/>
      </dsp:txXfrm>
    </dsp:sp>
    <dsp:sp modelId="{ECD87A77-18BC-45A2-9CB5-27E1B6FCC663}">
      <dsp:nvSpPr>
        <dsp:cNvPr id="0" name=""/>
        <dsp:cNvSpPr/>
      </dsp:nvSpPr>
      <dsp:spPr>
        <a:xfrm>
          <a:off x="4975398" y="2209095"/>
          <a:ext cx="4660664" cy="203509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Maksymalna</a:t>
          </a:r>
          <a:r>
            <a:rPr lang="pl-PL" sz="1800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wartość kosztów kwalifikowanych </a:t>
          </a:r>
          <a:r>
            <a:rPr lang="pl-PL" sz="1800" b="1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50 mln EURO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5004" y="2268701"/>
        <a:ext cx="4541452" cy="1915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4A5FC-7AF1-475E-987E-8CAC2030EAD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E10E1-FA6C-4018-A568-1F8C97BB8F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97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E10E1-FA6C-4018-A568-1F8C97BB8F1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9F576057-21CE-3A8F-A32E-96E1C157A8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31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0A7EE088-93AC-1284-1C00-BB7495467A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73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9F576057-21CE-3A8F-A32E-96E1C157A8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3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B9EC8DE3-4C3C-0235-4107-77BF055366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24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B9EC8DE3-4C3C-0235-4107-77BF055366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86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B9EC8DE3-4C3C-0235-4107-77BF055366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246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E10E1-FA6C-4018-A568-1F8C97BB8F1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95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AFC58AAA-5BB7-AF01-0627-DB4814EC8A5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47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8C3EDB-A9B6-EAC3-CB89-466788AC3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757F80-D704-E9CB-C77B-D3C64EC24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8F4420-0B70-5DEF-73B1-ED43721D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8DBF-7E35-4054-AB8C-F770C9C4AABA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F0C132-F798-6D2D-40AA-D6B0D8CA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C16E1E-2732-5A84-9F76-C5879389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C4FFAC-C98E-3897-EF63-C5E739ED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C45225-7B67-CCF7-FB10-175E83E3B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8BCC10-7B5E-4374-5187-11ADFC46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79C6-4431-48AB-823C-E26133B64C3E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6C0FDB-EF4A-864B-88A6-D8E41768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B546DF-4405-2044-A28A-EFE7A515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9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0EADAEA-4109-9533-F26B-08D03E585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AEA809-FD4F-3C06-00AC-7FDD3DBD8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4EB891-2985-AA7A-E345-41FF1715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4BBC-C97C-43AF-8C6A-EF1B98787D01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981701-8B90-0492-B0E2-71F2B5EB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E4B893-C145-2838-7653-349FAC7E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77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5AEBA-A2F5-F8E8-E116-C4A520A4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87FCF9-8B3E-EFCE-7006-E34D925BC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7A8FC5-003D-44A5-1C91-4CB54B20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5B3B-F591-42F5-90EC-541E34E0806C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76277F-29C1-C38B-D580-47D47BF8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A7574A-4DCB-33A4-DA83-659ECE4D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22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E03F3-F382-2B11-52B1-4F91882A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57F734-4099-7661-C7F1-B7DD6EF1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13ACF5-270B-9B65-35D8-7E8CF1E1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A3BF-C5FD-454D-B4EE-78A53F7DAF98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D6A55A-D588-3D38-CB15-C3C9C92D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44BD52-7696-A22E-7FA2-10D3FC09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69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F82773-20FA-E4EF-0361-77B9CAFD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6B61C1-3672-6EF3-3CB6-D34D97CB1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76987D-4088-1366-1B2E-A82E4D71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7A2B43-9A1C-4BBF-867E-54DDE80C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245A-AF60-4426-A502-5E9D996E64A8}" type="datetime1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659D7C-D38A-0AD8-9B88-6634B482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62D118-BD3C-723D-CDD3-BC4061E0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79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FCEF0-5D8B-58EC-F7C0-FBEE5BC1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08D589-1D6E-2259-F190-D2436C68F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14F2F5-FA91-3564-2A3A-AB9CF41B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C2B1847-1CD4-E3A7-4D98-334363A07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F6C20E-D323-C1E2-20AD-9C9E2E354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363BDC-D9AF-0918-1B28-0D48BCDC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7994-BF76-4A23-A109-CF808791BC97}" type="datetime1">
              <a:rPr lang="pl-PL" smtClean="0"/>
              <a:t>5.06.2025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A57E11D-645D-3A9E-B56A-84E52271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BCBAE89-AA15-698C-23C8-82946333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62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41E1C-564C-4493-A3C0-B9C0644A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51A5D5A-54B0-F346-D5C1-328A40CD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E6D-4275-4643-B6A2-C4EA25916687}" type="datetime1">
              <a:rPr lang="pl-PL" smtClean="0"/>
              <a:t>5.06.2025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8E98C8-2289-E62C-AE34-06604DFA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B03B64-4CCD-BB88-C72B-162A9400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57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939A34E-C792-80BD-FB57-726CB646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10B5-C3AC-4258-BEE0-A61C7E4A77D3}" type="datetime1">
              <a:rPr lang="pl-PL" smtClean="0"/>
              <a:t>5.06.2025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23A3E1F-F856-7C7B-51F5-A07E9761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F28C2E-8E13-1A47-452D-34333B19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69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EB662-1B50-2A3F-39B4-5AB1625D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320E2-526D-0895-717A-15EC469C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F66857-10EA-76D9-9937-AEAE6043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EFE36E-66A7-78DE-5F28-1FDDC963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B5B9-A3A5-49B0-AF0E-65CCB79FE75A}" type="datetime1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03703B-D4B0-5595-6678-3BA3211D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1AE371-EAD6-4AF9-D0BA-7097A53E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68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3DA28-E41B-B816-06EA-DDABA5E3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4537107-D6CC-B21E-83A9-366739F42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E86B9D-0B4A-B3D6-B41B-B9AD91AD6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52E8F3-8E75-DF4A-10CE-E07C2CC6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4A49-2D33-43E1-8D92-F8A9454DD08E}" type="datetime1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836250-922B-E1DD-3512-8409A7A4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D90577-9982-A28E-8A36-480B1C46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0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55E108E-26C4-967E-4503-A16094BF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450366-E39C-B162-ADA4-0A357968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D7D041-6C0C-AA83-586D-E705852BD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FA89-623E-48EB-9579-D7C4C56CD482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A0F7C9-1E83-9153-02D4-C5AEB2DB7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9D7CBB-007D-74B4-AF4B-94AD5BBE4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51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7491BAE-F909-A2FC-4F9B-EBF8FCD47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120571"/>
            <a:ext cx="5981700" cy="343988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Grup Operacyjnych EPI 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Kredyt ekologiczny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06.06.2025 r.</a:t>
            </a:r>
          </a:p>
        </p:txBody>
      </p:sp>
    </p:spTree>
    <p:extLst>
      <p:ext uri="{BB962C8B-B14F-4D97-AF65-F5344CB8AC3E}">
        <p14:creationId xmlns:p14="http://schemas.microsoft.com/office/powerpoint/2010/main" val="52374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1010DCB-1537-2267-3593-7925AC8FC8FD}"/>
              </a:ext>
            </a:extLst>
          </p:cNvPr>
          <p:cNvSpPr/>
          <p:nvPr/>
        </p:nvSpPr>
        <p:spPr>
          <a:xfrm>
            <a:off x="992716" y="5690067"/>
            <a:ext cx="9439742" cy="1915684"/>
          </a:xfrm>
          <a:prstGeom prst="rect">
            <a:avLst/>
          </a:prstGeom>
        </p:spPr>
        <p:txBody>
          <a:bodyPr/>
          <a:lstStyle/>
          <a:p>
            <a:pPr lvl="1">
              <a:buChar char="•"/>
            </a:pPr>
            <a:endParaRPr lang="pl-PL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7C135645-EA58-83C5-F0E2-F04A63C8BCC5}"/>
              </a:ext>
            </a:extLst>
          </p:cNvPr>
          <p:cNvGraphicFramePr/>
          <p:nvPr/>
        </p:nvGraphicFramePr>
        <p:xfrm>
          <a:off x="1080000" y="1440000"/>
          <a:ext cx="972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A919C94-8E3C-F358-2C23-0469AC06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10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4347D77-42B7-E940-9D64-B7711FBB2E63}"/>
              </a:ext>
            </a:extLst>
          </p:cNvPr>
          <p:cNvSpPr txBox="1"/>
          <p:nvPr/>
        </p:nvSpPr>
        <p:spPr>
          <a:xfrm>
            <a:off x="720000" y="432000"/>
            <a:ext cx="9023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3.1 Kredyt ekologiczny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(FENG 2021-2027)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8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72779A-4094-A5A0-805C-A2B598480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0203" y="439361"/>
            <a:ext cx="8240487" cy="5314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  <a:p>
            <a:pPr algn="ctr"/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Przemysław Czarny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669 300 534 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p.czarny@euro-most.eu </a:t>
            </a:r>
          </a:p>
          <a:p>
            <a:pPr marL="0" indent="0" algn="ctr"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Euro-Most Sp. z o.o.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Wiertnicza 138, 02-952 Warszawa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tel./fax:(22) 827 27 30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biuro@euro-most.eu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http://euro-most.eu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01F06FB-5EDB-D97C-DF5E-F3165F4C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2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52DE1D-4D2B-ECA6-5267-1525D16BEEDB}"/>
              </a:ext>
            </a:extLst>
          </p:cNvPr>
          <p:cNvSpPr txBox="1"/>
          <p:nvPr/>
        </p:nvSpPr>
        <p:spPr>
          <a:xfrm>
            <a:off x="720000" y="432000"/>
            <a:ext cx="864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I 13.5.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Współpraca Grup Operacyjnych EPI (PS WPR 2023-2027)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696642-7BC6-B4E9-9004-080270CD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2</a:t>
            </a:fld>
            <a:endParaRPr lang="pl-PL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9BED5385-0B06-AC5B-C1A5-B33399384348}"/>
              </a:ext>
            </a:extLst>
          </p:cNvPr>
          <p:cNvGrpSpPr/>
          <p:nvPr/>
        </p:nvGrpSpPr>
        <p:grpSpPr>
          <a:xfrm>
            <a:off x="1079998" y="4890430"/>
            <a:ext cx="9351459" cy="814107"/>
            <a:chOff x="0" y="59560"/>
            <a:chExt cx="9351459" cy="652770"/>
          </a:xfrm>
        </p:grpSpPr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494271C7-74CE-54D9-94CB-45ADF0C0C047}"/>
                </a:ext>
              </a:extLst>
            </p:cNvPr>
            <p:cNvSpPr/>
            <p:nvPr/>
          </p:nvSpPr>
          <p:spPr>
            <a:xfrm>
              <a:off x="0" y="111403"/>
              <a:ext cx="9351459" cy="553704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Prostokąt: zaokrąglone rogi 4">
              <a:extLst>
                <a:ext uri="{FF2B5EF4-FFF2-40B4-BE49-F238E27FC236}">
                  <a16:creationId xmlns:a16="http://schemas.microsoft.com/office/drawing/2014/main" id="{4C8E2D65-ECF0-67C2-69CA-AF82C6C7DC6C}"/>
                </a:ext>
              </a:extLst>
            </p:cNvPr>
            <p:cNvSpPr txBox="1"/>
            <p:nvPr/>
          </p:nvSpPr>
          <p:spPr>
            <a:xfrm>
              <a:off x="0" y="59560"/>
              <a:ext cx="9297399" cy="652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60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Operacje skoncentrowane będą na zakresie produkcji i przetwarzania produktów rolnych </a:t>
              </a:r>
            </a:p>
            <a:p>
              <a:pPr algn="ctr">
                <a:defRPr/>
              </a:pPr>
              <a:r>
                <a:rPr lang="pl-PL" sz="1600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wsparcie wyłącznie na innowacyjne operacje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0F265136-E480-CEFA-688D-719AF79CE41E}"/>
              </a:ext>
            </a:extLst>
          </p:cNvPr>
          <p:cNvGrpSpPr/>
          <p:nvPr/>
        </p:nvGrpSpPr>
        <p:grpSpPr>
          <a:xfrm>
            <a:off x="1079998" y="5611893"/>
            <a:ext cx="9351459" cy="814107"/>
            <a:chOff x="0" y="59560"/>
            <a:chExt cx="9351459" cy="652770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BA2FCD8D-D960-3C76-E767-8DD30A103B6B}"/>
                </a:ext>
              </a:extLst>
            </p:cNvPr>
            <p:cNvSpPr/>
            <p:nvPr/>
          </p:nvSpPr>
          <p:spPr>
            <a:xfrm>
              <a:off x="0" y="111403"/>
              <a:ext cx="9351459" cy="553704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97279B8F-6EC5-BFD9-C8E2-65F95640AE8E}"/>
                </a:ext>
              </a:extLst>
            </p:cNvPr>
            <p:cNvSpPr txBox="1"/>
            <p:nvPr/>
          </p:nvSpPr>
          <p:spPr>
            <a:xfrm>
              <a:off x="0" y="59560"/>
              <a:ext cx="9297399" cy="652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Przedmiot operacji musi być związany z rozwiązaniem problemów lub potrzeb rolnika, który jest członkiem EPI lub gospodarstwa rolnego</a:t>
              </a:r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A77C5CB-5314-1667-AF43-05505CDDD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910079"/>
              </p:ext>
            </p:extLst>
          </p:nvPr>
        </p:nvGraphicFramePr>
        <p:xfrm>
          <a:off x="1079998" y="1441257"/>
          <a:ext cx="9351463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14A26B2-A2DE-7170-B8CB-336B8C2F0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344396"/>
              </p:ext>
            </p:extLst>
          </p:nvPr>
        </p:nvGraphicFramePr>
        <p:xfrm>
          <a:off x="1079998" y="2426711"/>
          <a:ext cx="9297399" cy="213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2824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E7FCB986-9B76-911E-96E1-97460A54D3CA}"/>
              </a:ext>
            </a:extLst>
          </p:cNvPr>
          <p:cNvSpPr txBox="1"/>
          <p:nvPr/>
        </p:nvSpPr>
        <p:spPr>
          <a:xfrm>
            <a:off x="720000" y="432000"/>
            <a:ext cx="900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I 13.5.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Współpraca Grup Operacyjnych EPI (PS WPR 2023-2027)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E8D526-98FE-ADCF-ED14-5CE9D55E0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172633"/>
              </p:ext>
            </p:extLst>
          </p:nvPr>
        </p:nvGraphicFramePr>
        <p:xfrm>
          <a:off x="1080000" y="2195095"/>
          <a:ext cx="9291204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CDE56542-3E3D-DF6D-0809-BCE75737C982}"/>
              </a:ext>
            </a:extLst>
          </p:cNvPr>
          <p:cNvSpPr/>
          <p:nvPr/>
        </p:nvSpPr>
        <p:spPr>
          <a:xfrm>
            <a:off x="5230303" y="2645095"/>
            <a:ext cx="990597" cy="540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9485D55-655E-63B0-66FF-85E5450D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3</a:t>
            </a:fld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748BBBA7-1382-139B-06AF-1B380D0C2C1A}"/>
              </a:ext>
            </a:extLst>
          </p:cNvPr>
          <p:cNvGrpSpPr/>
          <p:nvPr/>
        </p:nvGrpSpPr>
        <p:grpSpPr>
          <a:xfrm>
            <a:off x="1080000" y="4287553"/>
            <a:ext cx="9291204" cy="696339"/>
            <a:chOff x="3" y="0"/>
            <a:chExt cx="9351459" cy="553704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21EAB421-8568-BEDF-931F-13B4449907D6}"/>
                </a:ext>
              </a:extLst>
            </p:cNvPr>
            <p:cNvSpPr/>
            <p:nvPr/>
          </p:nvSpPr>
          <p:spPr>
            <a:xfrm>
              <a:off x="3" y="0"/>
              <a:ext cx="9351459" cy="553704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Prostokąt: zaokrąglone rogi 4">
              <a:extLst>
                <a:ext uri="{FF2B5EF4-FFF2-40B4-BE49-F238E27FC236}">
                  <a16:creationId xmlns:a16="http://schemas.microsoft.com/office/drawing/2014/main" id="{B9B0C077-A3A9-CB05-CB53-2E448AFFDFEF}"/>
                </a:ext>
              </a:extLst>
            </p:cNvPr>
            <p:cNvSpPr txBox="1"/>
            <p:nvPr/>
          </p:nvSpPr>
          <p:spPr>
            <a:xfrm>
              <a:off x="27034" y="27031"/>
              <a:ext cx="9297399" cy="499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Minimum 2 rolników</a:t>
              </a:r>
              <a:r>
                <a:rPr lang="pl-PL" sz="1600" b="1" dirty="0">
                  <a:solidFill>
                    <a:srgbClr val="4472C4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w tym rolnik, który zainicjował utworzenie EPI)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52DE1D-4D2B-ECA6-5267-1525D16BEEDB}"/>
              </a:ext>
            </a:extLst>
          </p:cNvPr>
          <p:cNvSpPr txBox="1"/>
          <p:nvPr/>
        </p:nvSpPr>
        <p:spPr>
          <a:xfrm>
            <a:off x="720000" y="432000"/>
            <a:ext cx="864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I 13.5.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Współpraca Grup Operacyjnych EPI (PS WPR 2023-2027)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642151-77B2-3B80-F97C-3BFD6AEF83F2}"/>
              </a:ext>
            </a:extLst>
          </p:cNvPr>
          <p:cNvSpPr txBox="1"/>
          <p:nvPr/>
        </p:nvSpPr>
        <p:spPr>
          <a:xfrm>
            <a:off x="1092641" y="1362232"/>
            <a:ext cx="9797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l-PL" sz="1600" b="1" i="0" u="none" strike="noStrike" kern="1200" cap="none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Instytucja Pośrednicząca: Agencja Restrukturyzacji i Modernizacji Rolnictwa</a:t>
            </a:r>
            <a:endParaRPr lang="pl-PL" sz="1600" kern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Termin naboru na wsparcie przygotowawcze: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października 2025 r. – 30 października 2025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Termin naboru na realizację operacji: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listopada 2025 r. – 18 grudnia 2025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07B3B01-6588-B90B-C1B7-C530B3174A6B}"/>
              </a:ext>
            </a:extLst>
          </p:cNvPr>
          <p:cNvSpPr txBox="1"/>
          <p:nvPr/>
        </p:nvSpPr>
        <p:spPr>
          <a:xfrm>
            <a:off x="1079997" y="4434126"/>
            <a:ext cx="97975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Wsparcie przygotowawcze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ma na celu utworzenie EPI i opracowanie planu operacji EPI dotyczącej realizacji operacji, z uwzględnieniem potrzeb rolników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Realizacja operacji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przedmiotem realizowanych operacji będą rozwiązania w zakresie nowych lub udoskonalonych produktów rolnych lub technologii, metod organizacji i marketingu w sektorach: rolnym, spożywczym i leśnym,  w tym na rzecz rozwijania produkcji w systemach jakości żywności oraz rolnictwa 4.0.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CF2226-F844-4D94-9B88-F1EAA534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4</a:t>
            </a:fld>
            <a:endParaRPr lang="pl-PL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AB90316-26E5-B4A4-D27A-957AA8E8CD92}"/>
              </a:ext>
            </a:extLst>
          </p:cNvPr>
          <p:cNvGrpSpPr/>
          <p:nvPr/>
        </p:nvGrpSpPr>
        <p:grpSpPr>
          <a:xfrm>
            <a:off x="1079997" y="3649257"/>
            <a:ext cx="4373452" cy="553704"/>
            <a:chOff x="3" y="0"/>
            <a:chExt cx="9351459" cy="553704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8605984B-C2B0-454D-E381-FBDC779E62AF}"/>
                </a:ext>
              </a:extLst>
            </p:cNvPr>
            <p:cNvSpPr/>
            <p:nvPr/>
          </p:nvSpPr>
          <p:spPr>
            <a:xfrm>
              <a:off x="3" y="0"/>
              <a:ext cx="9351459" cy="553704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A7F6D459-1468-869F-AB72-78E4B6E2E042}"/>
                </a:ext>
              </a:extLst>
            </p:cNvPr>
            <p:cNvSpPr txBox="1"/>
            <p:nvPr/>
          </p:nvSpPr>
          <p:spPr>
            <a:xfrm>
              <a:off x="27034" y="27030"/>
              <a:ext cx="9297399" cy="499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pl-PL" sz="1600" b="1" i="0" u="none" strike="noStrike" kern="1200" cap="none" spc="0" normalizeH="0" baseline="0" noProof="0" dirty="0">
                  <a:ln/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10,3 mln PLN na wsparcie przygotowawcze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E2992565-A8F3-0C85-CBC6-49FAA7BB078D}"/>
              </a:ext>
            </a:extLst>
          </p:cNvPr>
          <p:cNvGrpSpPr/>
          <p:nvPr/>
        </p:nvGrpSpPr>
        <p:grpSpPr>
          <a:xfrm>
            <a:off x="5608747" y="3649257"/>
            <a:ext cx="4373452" cy="553704"/>
            <a:chOff x="3" y="0"/>
            <a:chExt cx="9351459" cy="553704"/>
          </a:xfrm>
        </p:grpSpPr>
        <p:sp>
          <p:nvSpPr>
            <p:cNvPr id="19" name="Prostokąt: zaokrąglone rogi 18">
              <a:extLst>
                <a:ext uri="{FF2B5EF4-FFF2-40B4-BE49-F238E27FC236}">
                  <a16:creationId xmlns:a16="http://schemas.microsoft.com/office/drawing/2014/main" id="{D6DF0047-56E0-7888-7396-9BB19743049C}"/>
                </a:ext>
              </a:extLst>
            </p:cNvPr>
            <p:cNvSpPr/>
            <p:nvPr/>
          </p:nvSpPr>
          <p:spPr>
            <a:xfrm>
              <a:off x="3" y="0"/>
              <a:ext cx="9351459" cy="553704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id="{04275600-A660-0763-D3E0-3E09630A9FA3}"/>
                </a:ext>
              </a:extLst>
            </p:cNvPr>
            <p:cNvSpPr txBox="1"/>
            <p:nvPr/>
          </p:nvSpPr>
          <p:spPr>
            <a:xfrm>
              <a:off x="27034" y="27030"/>
              <a:ext cx="9297399" cy="499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358,26 mln PLN na realizacje operacji 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CFCB3AE1-4868-7855-A35B-B7EB02E1A098}"/>
              </a:ext>
            </a:extLst>
          </p:cNvPr>
          <p:cNvGrpSpPr/>
          <p:nvPr/>
        </p:nvGrpSpPr>
        <p:grpSpPr>
          <a:xfrm>
            <a:off x="1079997" y="3095553"/>
            <a:ext cx="8902201" cy="414193"/>
            <a:chOff x="3" y="0"/>
            <a:chExt cx="9351459" cy="553704"/>
          </a:xfrm>
        </p:grpSpPr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id="{A8FFAB25-6578-2097-C92A-CF4C8C48844F}"/>
                </a:ext>
              </a:extLst>
            </p:cNvPr>
            <p:cNvSpPr/>
            <p:nvPr/>
          </p:nvSpPr>
          <p:spPr>
            <a:xfrm>
              <a:off x="3" y="0"/>
              <a:ext cx="9351459" cy="553704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Prostokąt: zaokrąglone rogi 4">
              <a:extLst>
                <a:ext uri="{FF2B5EF4-FFF2-40B4-BE49-F238E27FC236}">
                  <a16:creationId xmlns:a16="http://schemas.microsoft.com/office/drawing/2014/main" id="{A8B2932D-BB7A-4ED5-52BF-0209C3BB517F}"/>
                </a:ext>
              </a:extLst>
            </p:cNvPr>
            <p:cNvSpPr txBox="1"/>
            <p:nvPr/>
          </p:nvSpPr>
          <p:spPr>
            <a:xfrm>
              <a:off x="27034" y="27031"/>
              <a:ext cx="9297399" cy="499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pl-PL" sz="1600" b="1" i="0" u="none" strike="noStrike" kern="1200" cap="none" spc="0" normalizeH="0" baseline="0" noProof="0" dirty="0">
                  <a:ln/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Budżet: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28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BD3B1EFB-D291-0556-C869-DB8F9584DB99}"/>
              </a:ext>
            </a:extLst>
          </p:cNvPr>
          <p:cNvSpPr txBox="1"/>
          <p:nvPr/>
        </p:nvSpPr>
        <p:spPr>
          <a:xfrm>
            <a:off x="720000" y="432000"/>
            <a:ext cx="9023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I 13.5.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Współpraca Grup Operacyjnych EPI (PS WPR 2023-2027)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5AEEA1C-DC65-F557-2D50-639B352638D8}"/>
              </a:ext>
            </a:extLst>
          </p:cNvPr>
          <p:cNvSpPr/>
          <p:nvPr/>
        </p:nvSpPr>
        <p:spPr>
          <a:xfrm>
            <a:off x="2429691" y="4920012"/>
            <a:ext cx="7695725" cy="11387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Symbol zastępczy zawartości 3">
            <a:extLst>
              <a:ext uri="{FF2B5EF4-FFF2-40B4-BE49-F238E27FC236}">
                <a16:creationId xmlns:a16="http://schemas.microsoft.com/office/drawing/2014/main" id="{C0A128CB-3C99-7D4A-59E9-67D910C69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82975"/>
              </p:ext>
            </p:extLst>
          </p:nvPr>
        </p:nvGraphicFramePr>
        <p:xfrm>
          <a:off x="1080000" y="1620000"/>
          <a:ext cx="9720000" cy="46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8971434-0B72-26E7-EFB1-8A0D8965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61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30896-036E-C463-5AD1-561BE807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1347018"/>
            <a:ext cx="9023555" cy="65824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3B1EFB-D291-0556-C869-DB8F9584DB99}"/>
              </a:ext>
            </a:extLst>
          </p:cNvPr>
          <p:cNvSpPr txBox="1"/>
          <p:nvPr/>
        </p:nvSpPr>
        <p:spPr>
          <a:xfrm>
            <a:off x="720000" y="432000"/>
            <a:ext cx="9023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I 13.5.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Współpraca Grup Operacyjnych EPI (PS WPR 2023-2027)</a:t>
            </a:r>
          </a:p>
        </p:txBody>
      </p:sp>
      <p:graphicFrame>
        <p:nvGraphicFramePr>
          <p:cNvPr id="25" name="Symbol zastępczy zawartości 3">
            <a:extLst>
              <a:ext uri="{FF2B5EF4-FFF2-40B4-BE49-F238E27FC236}">
                <a16:creationId xmlns:a16="http://schemas.microsoft.com/office/drawing/2014/main" id="{8386765D-BAC5-0F59-3DA8-E5FEFB9C0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646641"/>
              </p:ext>
            </p:extLst>
          </p:nvPr>
        </p:nvGraphicFramePr>
        <p:xfrm>
          <a:off x="1080000" y="1620000"/>
          <a:ext cx="9720000" cy="483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71036C8-1CFF-1EB1-2CE8-077B1859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72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BD3B1EFB-D291-0556-C869-DB8F9584DB99}"/>
              </a:ext>
            </a:extLst>
          </p:cNvPr>
          <p:cNvSpPr txBox="1"/>
          <p:nvPr/>
        </p:nvSpPr>
        <p:spPr>
          <a:xfrm>
            <a:off x="720000" y="432000"/>
            <a:ext cx="9023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I 13.5.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Współpraca Grup Operacyjnych EPI (PS WPR 2023-2027)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5AEEA1C-DC65-F557-2D50-639B352638D8}"/>
              </a:ext>
            </a:extLst>
          </p:cNvPr>
          <p:cNvSpPr/>
          <p:nvPr/>
        </p:nvSpPr>
        <p:spPr>
          <a:xfrm>
            <a:off x="2429691" y="4920012"/>
            <a:ext cx="7695725" cy="11387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Symbol zastępczy zawartości 3">
            <a:extLst>
              <a:ext uri="{FF2B5EF4-FFF2-40B4-BE49-F238E27FC236}">
                <a16:creationId xmlns:a16="http://schemas.microsoft.com/office/drawing/2014/main" id="{C0A128CB-3C99-7D4A-59E9-67D910C69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790810"/>
              </p:ext>
            </p:extLst>
          </p:nvPr>
        </p:nvGraphicFramePr>
        <p:xfrm>
          <a:off x="1080000" y="1800000"/>
          <a:ext cx="972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F60DBD9-3725-46D9-C45E-64C2F33B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26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ole tekstowe 32">
            <a:extLst>
              <a:ext uri="{FF2B5EF4-FFF2-40B4-BE49-F238E27FC236}">
                <a16:creationId xmlns:a16="http://schemas.microsoft.com/office/drawing/2014/main" id="{107F5FEA-6C45-5F4B-CD8D-781A21B8154F}"/>
              </a:ext>
            </a:extLst>
          </p:cNvPr>
          <p:cNvSpPr txBox="1"/>
          <p:nvPr/>
        </p:nvSpPr>
        <p:spPr>
          <a:xfrm>
            <a:off x="1080000" y="1440000"/>
            <a:ext cx="9720000" cy="43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Pośrednicząca: Bank Gospodarstwa Krajowego (BGK)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 naboru:</a:t>
            </a: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października 2025 r. - 8 stycznia 2026 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Beneficjenci:</a:t>
            </a: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Mikro, małe i średnie przedsiębiorstwa oraz przedsiębiorstwa small </a:t>
            </a:r>
            <a:r>
              <a:rPr lang="pl-PL" sz="1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mid-caps</a:t>
            </a:r>
            <a:r>
              <a:rPr lang="pl-PL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mid-caps</a:t>
            </a:r>
            <a:r>
              <a:rPr lang="pl-PL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zatrudniające do 3 tys. osób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Budżet </a:t>
            </a: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naboru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 mln PLN (z możliwością zwiększenia)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Rodzaj wsparcia:</a:t>
            </a:r>
            <a:endParaRPr lang="pl-PL" b="1" kern="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Premia ekologiczna – dofinansowanie stanowiące refundację części kapitałowej kredytu ekologicznego przeznaczonego na pokrycie kosztów kwalifikowanych, poniesionych przez beneficjenta na realizację inwestycji ekologicznej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7414624-3A78-BBA9-4C98-F2FBB297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8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C13E272-1617-7D12-7E92-E03DBA25A87B}"/>
              </a:ext>
            </a:extLst>
          </p:cNvPr>
          <p:cNvSpPr txBox="1"/>
          <p:nvPr/>
        </p:nvSpPr>
        <p:spPr>
          <a:xfrm>
            <a:off x="720000" y="432000"/>
            <a:ext cx="9023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3.1 Kredyt ekologiczny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(FENG 2021-2027)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17708E5-FFB9-7C1F-9235-ECE51ABFD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659592"/>
              </p:ext>
            </p:extLst>
          </p:nvPr>
        </p:nvGraphicFramePr>
        <p:xfrm>
          <a:off x="1080000" y="1440000"/>
          <a:ext cx="9720000" cy="242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AD4B29-969D-9169-0CCD-A1DE2C969FF5}"/>
              </a:ext>
            </a:extLst>
          </p:cNvPr>
          <p:cNvGraphicFramePr/>
          <p:nvPr/>
        </p:nvGraphicFramePr>
        <p:xfrm>
          <a:off x="1079999" y="4159237"/>
          <a:ext cx="9720000" cy="2517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9E4BE1-A731-5AAA-F27B-54C5BD66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3C372AE-A287-16E0-B8D2-AC45142AF61A}"/>
              </a:ext>
            </a:extLst>
          </p:cNvPr>
          <p:cNvSpPr txBox="1"/>
          <p:nvPr/>
        </p:nvSpPr>
        <p:spPr>
          <a:xfrm>
            <a:off x="720000" y="432000"/>
            <a:ext cx="9023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3.1 Kredyt ekologiczny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(FENG 2021-2027)</a:t>
            </a: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4412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887</Words>
  <Application>Microsoft Office PowerPoint</Application>
  <PresentationFormat>Panoramiczny</PresentationFormat>
  <Paragraphs>103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 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Damian Bartosiak</dc:creator>
  <cp:lastModifiedBy>Przemysław Czarny</cp:lastModifiedBy>
  <cp:revision>39</cp:revision>
  <cp:lastPrinted>2025-06-05T13:12:06Z</cp:lastPrinted>
  <dcterms:created xsi:type="dcterms:W3CDTF">2024-12-03T11:57:26Z</dcterms:created>
  <dcterms:modified xsi:type="dcterms:W3CDTF">2025-06-05T13:42:36Z</dcterms:modified>
</cp:coreProperties>
</file>