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83" r:id="rId4"/>
    <p:sldId id="393" r:id="rId5"/>
    <p:sldId id="391" r:id="rId6"/>
    <p:sldId id="378" r:id="rId7"/>
    <p:sldId id="392" r:id="rId8"/>
    <p:sldId id="384" r:id="rId9"/>
    <p:sldId id="385" r:id="rId10"/>
    <p:sldId id="390" r:id="rId11"/>
    <p:sldId id="389" r:id="rId12"/>
    <p:sldId id="272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A45"/>
    <a:srgbClr val="FFFFFF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</a:t>
          </a:r>
        </a:p>
        <a:p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Nabór dla MŚP  - listopad 2022 r. </a:t>
          </a:r>
        </a:p>
        <a:p>
          <a:endParaRPr lang="pl-PL" sz="1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złożone: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2056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wnioskowanej dotacji :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6,07 mld PLN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 środków: 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ok. 808 mln Euro (3,62 mld PLN)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BD0FFADC-A6B6-4071-9571-4FCE5BDAC796}">
      <dgm:prSet custT="1"/>
      <dgm:spPr/>
      <dgm:t>
        <a:bodyPr/>
        <a:lstStyle/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Zaawansowanie zawierania umów: </a:t>
          </a:r>
        </a:p>
        <a:p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pozytywnie ok 50%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negatywnie ok 40%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w trakcie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weryfikacji ok 10%</a:t>
          </a:r>
        </a:p>
      </dgm:t>
    </dgm:pt>
    <dgm:pt modelId="{939484E4-118A-44B2-86AD-CF81FED3643D}" type="parTrans" cxnId="{FE1BD007-E15E-4B48-B059-9AC0152D391D}">
      <dgm:prSet/>
      <dgm:spPr/>
      <dgm:t>
        <a:bodyPr/>
        <a:lstStyle/>
        <a:p>
          <a:endParaRPr lang="pl-PL"/>
        </a:p>
      </dgm:t>
    </dgm:pt>
    <dgm:pt modelId="{7599EA7A-44FE-4200-B193-6182598890ED}" type="sibTrans" cxnId="{FE1BD007-E15E-4B48-B059-9AC0152D391D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3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3" custScaleY="50329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2"/>
      <dgm:spPr/>
    </dgm:pt>
    <dgm:pt modelId="{4F96685C-2E93-4D57-8441-BE6DD14C07C8}" type="pres">
      <dgm:prSet presAssocID="{F7A69AE0-9474-40FC-91B2-B6C4FE89629E}" presName="vertSpace2b" presStyleCnt="0"/>
      <dgm:spPr/>
    </dgm:pt>
    <dgm:pt modelId="{21C1A2B8-6D12-4C0A-BF9D-7368F87A2D5E}" type="pres">
      <dgm:prSet presAssocID="{BD0FFADC-A6B6-4071-9571-4FCE5BDAC796}" presName="horz2" presStyleCnt="0"/>
      <dgm:spPr/>
    </dgm:pt>
    <dgm:pt modelId="{C6B7CBA4-A5BB-41A6-9DF7-868B83DB98A3}" type="pres">
      <dgm:prSet presAssocID="{BD0FFADC-A6B6-4071-9571-4FCE5BDAC796}" presName="horzSpace2" presStyleCnt="0"/>
      <dgm:spPr/>
    </dgm:pt>
    <dgm:pt modelId="{9C3A82BA-7705-4C96-9F72-FC71738076C2}" type="pres">
      <dgm:prSet presAssocID="{BD0FFADC-A6B6-4071-9571-4FCE5BDAC796}" presName="tx2" presStyleLbl="revTx" presStyleIdx="2" presStyleCnt="3" custScaleY="52265"/>
      <dgm:spPr/>
    </dgm:pt>
    <dgm:pt modelId="{83F696DF-2D92-4772-B6FB-05DCBE863A09}" type="pres">
      <dgm:prSet presAssocID="{BD0FFADC-A6B6-4071-9571-4FCE5BDAC796}" presName="vert2" presStyleCnt="0"/>
      <dgm:spPr/>
    </dgm:pt>
    <dgm:pt modelId="{3BEA4D0F-C95C-4713-B30B-60BE3C227B72}" type="pres">
      <dgm:prSet presAssocID="{BD0FFADC-A6B6-4071-9571-4FCE5BDAC796}" presName="thinLine2b" presStyleLbl="callout" presStyleIdx="1" presStyleCnt="2"/>
      <dgm:spPr/>
    </dgm:pt>
    <dgm:pt modelId="{A2202B9A-17BD-4EA3-966C-78D5E25DB1F7}" type="pres">
      <dgm:prSet presAssocID="{BD0FFADC-A6B6-4071-9571-4FCE5BDAC796}" presName="vertSpace2b" presStyleCnt="0"/>
      <dgm:spPr/>
    </dgm:pt>
  </dgm:ptLst>
  <dgm:cxnLst>
    <dgm:cxn modelId="{FE1BD007-E15E-4B48-B059-9AC0152D391D}" srcId="{E3E73E5B-0009-4DE0-A261-746B0149C664}" destId="{BD0FFADC-A6B6-4071-9571-4FCE5BDAC796}" srcOrd="1" destOrd="0" parTransId="{939484E4-118A-44B2-86AD-CF81FED3643D}" sibTransId="{7599EA7A-44FE-4200-B193-6182598890ED}"/>
    <dgm:cxn modelId="{EFA95A0B-7E37-4EF0-BC80-920427A60994}" type="presOf" srcId="{BD0FFADC-A6B6-4071-9571-4FCE5BDAC796}" destId="{9C3A82BA-7705-4C96-9F72-FC71738076C2}" srcOrd="0" destOrd="0" presId="urn:microsoft.com/office/officeart/2008/layout/LinedList"/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BEF61259-F77D-44A9-8377-E0F925E1F34E}" type="presParOf" srcId="{9132C39B-5E74-431D-85CB-7B889DF58740}" destId="{21C1A2B8-6D12-4C0A-BF9D-7368F87A2D5E}" srcOrd="4" destOrd="0" presId="urn:microsoft.com/office/officeart/2008/layout/LinedList"/>
    <dgm:cxn modelId="{EC948348-9D55-49C9-8373-1D4663127C21}" type="presParOf" srcId="{21C1A2B8-6D12-4C0A-BF9D-7368F87A2D5E}" destId="{C6B7CBA4-A5BB-41A6-9DF7-868B83DB98A3}" srcOrd="0" destOrd="0" presId="urn:microsoft.com/office/officeart/2008/layout/LinedList"/>
    <dgm:cxn modelId="{7041D102-58AF-4E1F-BC56-8242DB2D0B4C}" type="presParOf" srcId="{21C1A2B8-6D12-4C0A-BF9D-7368F87A2D5E}" destId="{9C3A82BA-7705-4C96-9F72-FC71738076C2}" srcOrd="1" destOrd="0" presId="urn:microsoft.com/office/officeart/2008/layout/LinedList"/>
    <dgm:cxn modelId="{FDE4947E-D5B2-4DE5-8413-E55BB2160A02}" type="presParOf" srcId="{21C1A2B8-6D12-4C0A-BF9D-7368F87A2D5E}" destId="{83F696DF-2D92-4772-B6FB-05DCBE863A09}" srcOrd="2" destOrd="0" presId="urn:microsoft.com/office/officeart/2008/layout/LinedList"/>
    <dgm:cxn modelId="{0D6E222C-F0F8-4CBA-BD49-189D5AC80325}" type="presParOf" srcId="{9132C39B-5E74-431D-85CB-7B889DF58740}" destId="{3BEA4D0F-C95C-4713-B30B-60BE3C227B72}" srcOrd="5" destOrd="0" presId="urn:microsoft.com/office/officeart/2008/layout/LinedList"/>
    <dgm:cxn modelId="{D1D8BCB0-B61C-48CF-8493-FD64D40A8F61}" type="presParOf" srcId="{9132C39B-5E74-431D-85CB-7B889DF58740}" destId="{A2202B9A-17BD-4EA3-966C-78D5E25DB1F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Premiowane projekty</a:t>
          </a:r>
        </a:p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A </a:t>
          </a:r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776FBDB1-F21D-4375-BAB7-ED03331105E5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 celów strategii „od pola do stołu”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1DA3C-AC71-4E84-9A3F-C6A47658FFED}" type="parTrans" cxnId="{79C29578-C0F3-40FB-985E-241E87C211B4}">
      <dgm:prSet/>
      <dgm:spPr/>
      <dgm:t>
        <a:bodyPr/>
        <a:lstStyle/>
        <a:p>
          <a:endParaRPr lang="pl-PL"/>
        </a:p>
      </dgm:t>
    </dgm:pt>
    <dgm:pt modelId="{594AECEE-0CB6-4791-A39E-64DD2361467A}" type="sibTrans" cxnId="{79C29578-C0F3-40FB-985E-241E87C211B4}">
      <dgm:prSet/>
      <dgm:spPr/>
      <dgm:t>
        <a:bodyPr/>
        <a:lstStyle/>
        <a:p>
          <a:endParaRPr lang="pl-PL"/>
        </a:p>
      </dgm:t>
    </dgm:pt>
    <dgm:pt modelId="{D7846D99-A0C5-4577-B98A-5CC567C5359A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najmniej 20% nakładów inwestycyjnych we wniosku dotyczy ochrony środowiska</a:t>
          </a:r>
        </a:p>
      </dgm:t>
    </dgm:pt>
    <dgm:pt modelId="{9BF41B1E-2881-42D1-A4F1-42C2E8EF3E0B}" type="parTrans" cxnId="{4D2DDF45-A249-4030-AA85-366CF41C6400}">
      <dgm:prSet/>
      <dgm:spPr/>
      <dgm:t>
        <a:bodyPr/>
        <a:lstStyle/>
        <a:p>
          <a:endParaRPr lang="pl-PL"/>
        </a:p>
      </dgm:t>
    </dgm:pt>
    <dgm:pt modelId="{1F80BBA3-FA16-417E-8659-AC3A86FFB16F}" type="sibTrans" cxnId="{4D2DDF45-A249-4030-AA85-366CF41C6400}">
      <dgm:prSet/>
      <dgm:spPr/>
      <dgm:t>
        <a:bodyPr/>
        <a:lstStyle/>
        <a:p>
          <a:endParaRPr lang="pl-PL"/>
        </a:p>
      </dgm:t>
    </dgm:pt>
    <dgm:pt modelId="{C762D84F-7568-4DCD-A706-ED05EC1C6A5C}">
      <dgm:prSet custT="1"/>
      <dgm:spPr/>
      <dgm:t>
        <a:bodyPr/>
        <a:lstStyle/>
        <a:p>
          <a:pPr>
            <a:buNone/>
          </a:pP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Poziom bezrobocia w powiecie</a:t>
          </a:r>
        </a:p>
      </dgm:t>
    </dgm:pt>
    <dgm:pt modelId="{2B2293DF-3A65-4138-9B72-A6FC62B79583}" type="parTrans" cxnId="{EF683840-9150-498F-886F-D528B872F18E}">
      <dgm:prSet/>
      <dgm:spPr/>
      <dgm:t>
        <a:bodyPr/>
        <a:lstStyle/>
        <a:p>
          <a:endParaRPr lang="pl-PL"/>
        </a:p>
      </dgm:t>
    </dgm:pt>
    <dgm:pt modelId="{FECDD206-DC2F-44E8-971B-83866DAF2ED4}" type="sibTrans" cxnId="{EF683840-9150-498F-886F-D528B872F18E}">
      <dgm:prSet/>
      <dgm:spPr/>
      <dgm:t>
        <a:bodyPr/>
        <a:lstStyle/>
        <a:p>
          <a:endParaRPr lang="pl-PL"/>
        </a:p>
      </dgm:t>
    </dgm:pt>
    <dgm:pt modelId="{ACAAA00A-BDE4-4EE1-82DE-BE617E174505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najmniej 50% nakładów inwestycyjnych  we wniosku związana z innowacjami</a:t>
          </a:r>
          <a:endParaRPr lang="pl-PL" sz="1600" dirty="0"/>
        </a:p>
      </dgm:t>
    </dgm:pt>
    <dgm:pt modelId="{157C551E-CFF2-4A05-8454-492959E2F835}" type="parTrans" cxnId="{40DFBC69-E49A-4276-ACD1-878C9DE563C8}">
      <dgm:prSet/>
      <dgm:spPr/>
      <dgm:t>
        <a:bodyPr/>
        <a:lstStyle/>
        <a:p>
          <a:endParaRPr lang="pl-PL"/>
        </a:p>
      </dgm:t>
    </dgm:pt>
    <dgm:pt modelId="{064D0D33-DE52-4BC9-9797-8A93F63E2E26}" type="sibTrans" cxnId="{40DFBC69-E49A-4276-ACD1-878C9DE563C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Zorganizowane formy współpracy rolników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B47B422F-DA9F-4338-9E81-B4435644154F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Minimalna liczba punktów – 3</a:t>
          </a:r>
          <a:endParaRPr lang="pl-PL" sz="1600" b="1" dirty="0"/>
        </a:p>
      </dgm:t>
    </dgm:pt>
    <dgm:pt modelId="{5492FC0E-79E0-4724-AA0F-F7747762A641}" type="parTrans" cxnId="{8A3B5048-BC09-49D2-9FA8-D6FEDB71F66F}">
      <dgm:prSet/>
      <dgm:spPr/>
      <dgm:t>
        <a:bodyPr/>
        <a:lstStyle/>
        <a:p>
          <a:endParaRPr lang="pl-PL"/>
        </a:p>
      </dgm:t>
    </dgm:pt>
    <dgm:pt modelId="{91471140-3EB5-4A99-A3D0-AE7F9383D732}" type="sibTrans" cxnId="{8A3B5048-BC09-49D2-9FA8-D6FEDB71F66F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7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7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6"/>
      <dgm:spPr/>
    </dgm:pt>
    <dgm:pt modelId="{4F96685C-2E93-4D57-8441-BE6DD14C07C8}" type="pres">
      <dgm:prSet presAssocID="{F7A69AE0-9474-40FC-91B2-B6C4FE89629E}" presName="vertSpace2b" presStyleCnt="0"/>
      <dgm:spPr/>
    </dgm:pt>
    <dgm:pt modelId="{C7AE85DE-1CC1-45FE-9748-02B03B7351B6}" type="pres">
      <dgm:prSet presAssocID="{776FBDB1-F21D-4375-BAB7-ED03331105E5}" presName="horz2" presStyleCnt="0"/>
      <dgm:spPr/>
    </dgm:pt>
    <dgm:pt modelId="{A5B9508D-E33D-414C-BC55-A73FF260ED5B}" type="pres">
      <dgm:prSet presAssocID="{776FBDB1-F21D-4375-BAB7-ED03331105E5}" presName="horzSpace2" presStyleCnt="0"/>
      <dgm:spPr/>
    </dgm:pt>
    <dgm:pt modelId="{B7A81BFA-3F24-4363-B357-3961AAFB19A1}" type="pres">
      <dgm:prSet presAssocID="{776FBDB1-F21D-4375-BAB7-ED03331105E5}" presName="tx2" presStyleLbl="revTx" presStyleIdx="2" presStyleCnt="7"/>
      <dgm:spPr/>
    </dgm:pt>
    <dgm:pt modelId="{9D25D753-DD04-421C-BC11-3A5EB4BCAD36}" type="pres">
      <dgm:prSet presAssocID="{776FBDB1-F21D-4375-BAB7-ED03331105E5}" presName="vert2" presStyleCnt="0"/>
      <dgm:spPr/>
    </dgm:pt>
    <dgm:pt modelId="{0F11AAA9-8ED2-42C7-BD20-E63FB735CB18}" type="pres">
      <dgm:prSet presAssocID="{776FBDB1-F21D-4375-BAB7-ED03331105E5}" presName="thinLine2b" presStyleLbl="callout" presStyleIdx="1" presStyleCnt="6"/>
      <dgm:spPr/>
    </dgm:pt>
    <dgm:pt modelId="{4EED1FF1-79A6-443A-B968-DFED1C2966DC}" type="pres">
      <dgm:prSet presAssocID="{776FBDB1-F21D-4375-BAB7-ED03331105E5}" presName="vertSpace2b" presStyleCnt="0"/>
      <dgm:spPr/>
    </dgm:pt>
    <dgm:pt modelId="{34188133-C469-416D-B11A-63700D041DD1}" type="pres">
      <dgm:prSet presAssocID="{D7846D99-A0C5-4577-B98A-5CC567C5359A}" presName="horz2" presStyleCnt="0"/>
      <dgm:spPr/>
    </dgm:pt>
    <dgm:pt modelId="{567F8397-53DF-44D2-9D87-DD1506021B11}" type="pres">
      <dgm:prSet presAssocID="{D7846D99-A0C5-4577-B98A-5CC567C5359A}" presName="horzSpace2" presStyleCnt="0"/>
      <dgm:spPr/>
    </dgm:pt>
    <dgm:pt modelId="{233926B2-F31A-4196-9659-2DC921FD54DE}" type="pres">
      <dgm:prSet presAssocID="{D7846D99-A0C5-4577-B98A-5CC567C5359A}" presName="tx2" presStyleLbl="revTx" presStyleIdx="3" presStyleCnt="7"/>
      <dgm:spPr/>
    </dgm:pt>
    <dgm:pt modelId="{5DAC54E1-D2F7-4CF0-986F-BE9966F52767}" type="pres">
      <dgm:prSet presAssocID="{D7846D99-A0C5-4577-B98A-5CC567C5359A}" presName="vert2" presStyleCnt="0"/>
      <dgm:spPr/>
    </dgm:pt>
    <dgm:pt modelId="{9EAC0386-F467-435E-A8DC-7E40BF4A117A}" type="pres">
      <dgm:prSet presAssocID="{D7846D99-A0C5-4577-B98A-5CC567C5359A}" presName="thinLine2b" presStyleLbl="callout" presStyleIdx="2" presStyleCnt="6"/>
      <dgm:spPr/>
    </dgm:pt>
    <dgm:pt modelId="{92F1F698-1087-4021-A67F-1D4C3C56208F}" type="pres">
      <dgm:prSet presAssocID="{D7846D99-A0C5-4577-B98A-5CC567C5359A}" presName="vertSpace2b" presStyleCnt="0"/>
      <dgm:spPr/>
    </dgm:pt>
    <dgm:pt modelId="{BD2428A2-133B-4127-947C-402E85C79238}" type="pres">
      <dgm:prSet presAssocID="{C762D84F-7568-4DCD-A706-ED05EC1C6A5C}" presName="horz2" presStyleCnt="0"/>
      <dgm:spPr/>
    </dgm:pt>
    <dgm:pt modelId="{DF36E48C-6DCC-4AA4-ADB4-13822983A4B6}" type="pres">
      <dgm:prSet presAssocID="{C762D84F-7568-4DCD-A706-ED05EC1C6A5C}" presName="horzSpace2" presStyleCnt="0"/>
      <dgm:spPr/>
    </dgm:pt>
    <dgm:pt modelId="{44EE1A8B-D4AD-4154-A152-41992F0CBF72}" type="pres">
      <dgm:prSet presAssocID="{C762D84F-7568-4DCD-A706-ED05EC1C6A5C}" presName="tx2" presStyleLbl="revTx" presStyleIdx="4" presStyleCnt="7"/>
      <dgm:spPr/>
    </dgm:pt>
    <dgm:pt modelId="{94AD5891-4D3E-4B89-B6D1-32A633FD557D}" type="pres">
      <dgm:prSet presAssocID="{C762D84F-7568-4DCD-A706-ED05EC1C6A5C}" presName="vert2" presStyleCnt="0"/>
      <dgm:spPr/>
    </dgm:pt>
    <dgm:pt modelId="{37D94CC6-462D-4F94-91DE-7C18AD378651}" type="pres">
      <dgm:prSet presAssocID="{C762D84F-7568-4DCD-A706-ED05EC1C6A5C}" presName="thinLine2b" presStyleLbl="callout" presStyleIdx="3" presStyleCnt="6"/>
      <dgm:spPr/>
    </dgm:pt>
    <dgm:pt modelId="{B11F11FE-716E-4F39-8E80-8602B3569C58}" type="pres">
      <dgm:prSet presAssocID="{C762D84F-7568-4DCD-A706-ED05EC1C6A5C}" presName="vertSpace2b" presStyleCnt="0"/>
      <dgm:spPr/>
    </dgm:pt>
    <dgm:pt modelId="{EC266F80-365F-4718-B3B9-21BADFED6F5F}" type="pres">
      <dgm:prSet presAssocID="{ACAAA00A-BDE4-4EE1-82DE-BE617E174505}" presName="horz2" presStyleCnt="0"/>
      <dgm:spPr/>
    </dgm:pt>
    <dgm:pt modelId="{A48123C4-780C-4D64-BC94-58B5B7F6B73E}" type="pres">
      <dgm:prSet presAssocID="{ACAAA00A-BDE4-4EE1-82DE-BE617E174505}" presName="horzSpace2" presStyleCnt="0"/>
      <dgm:spPr/>
    </dgm:pt>
    <dgm:pt modelId="{D74D8AF3-5BC0-495A-A755-511D039DABC2}" type="pres">
      <dgm:prSet presAssocID="{ACAAA00A-BDE4-4EE1-82DE-BE617E174505}" presName="tx2" presStyleLbl="revTx" presStyleIdx="5" presStyleCnt="7"/>
      <dgm:spPr/>
    </dgm:pt>
    <dgm:pt modelId="{79018C35-932B-42C1-B274-396DD7F0E71A}" type="pres">
      <dgm:prSet presAssocID="{ACAAA00A-BDE4-4EE1-82DE-BE617E174505}" presName="vert2" presStyleCnt="0"/>
      <dgm:spPr/>
    </dgm:pt>
    <dgm:pt modelId="{F57766F6-7BBD-4455-B506-FC96FFAF88A9}" type="pres">
      <dgm:prSet presAssocID="{ACAAA00A-BDE4-4EE1-82DE-BE617E174505}" presName="thinLine2b" presStyleLbl="callout" presStyleIdx="4" presStyleCnt="6"/>
      <dgm:spPr/>
    </dgm:pt>
    <dgm:pt modelId="{871FA481-9523-4FE0-89F3-D60022AD5415}" type="pres">
      <dgm:prSet presAssocID="{ACAAA00A-BDE4-4EE1-82DE-BE617E174505}" presName="vertSpace2b" presStyleCnt="0"/>
      <dgm:spPr/>
    </dgm:pt>
    <dgm:pt modelId="{C939D6BA-8215-4738-AFFB-8B0D756E07CB}" type="pres">
      <dgm:prSet presAssocID="{B47B422F-DA9F-4338-9E81-B4435644154F}" presName="horz2" presStyleCnt="0"/>
      <dgm:spPr/>
    </dgm:pt>
    <dgm:pt modelId="{9CE2BEA2-DED0-4D4A-A636-60251758DAC1}" type="pres">
      <dgm:prSet presAssocID="{B47B422F-DA9F-4338-9E81-B4435644154F}" presName="horzSpace2" presStyleCnt="0"/>
      <dgm:spPr/>
    </dgm:pt>
    <dgm:pt modelId="{FF51A082-662E-4072-B713-A3FFB15C85AB}" type="pres">
      <dgm:prSet presAssocID="{B47B422F-DA9F-4338-9E81-B4435644154F}" presName="tx2" presStyleLbl="revTx" presStyleIdx="6" presStyleCnt="7"/>
      <dgm:spPr/>
    </dgm:pt>
    <dgm:pt modelId="{E5D09404-7BE3-4C6D-9F2D-2185188783D6}" type="pres">
      <dgm:prSet presAssocID="{B47B422F-DA9F-4338-9E81-B4435644154F}" presName="vert2" presStyleCnt="0"/>
      <dgm:spPr/>
    </dgm:pt>
    <dgm:pt modelId="{4CBDB5F7-3221-4BA4-B8B6-E64B757E28D9}" type="pres">
      <dgm:prSet presAssocID="{B47B422F-DA9F-4338-9E81-B4435644154F}" presName="thinLine2b" presStyleLbl="callout" presStyleIdx="5" presStyleCnt="6"/>
      <dgm:spPr/>
    </dgm:pt>
    <dgm:pt modelId="{160FC03F-24DC-4094-8EE9-AFF293A6DCC9}" type="pres">
      <dgm:prSet presAssocID="{B47B422F-DA9F-4338-9E81-B4435644154F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1599602B-302B-467A-BA6C-F62F58D5A0A0}" type="presOf" srcId="{C762D84F-7568-4DCD-A706-ED05EC1C6A5C}" destId="{44EE1A8B-D4AD-4154-A152-41992F0CBF72}" srcOrd="0" destOrd="0" presId="urn:microsoft.com/office/officeart/2008/layout/LinedList"/>
    <dgm:cxn modelId="{5B7F8A2F-B5DB-43FD-83A9-C7A45CFD2A12}" type="presOf" srcId="{776FBDB1-F21D-4375-BAB7-ED03331105E5}" destId="{B7A81BFA-3F24-4363-B357-3961AAFB19A1}" srcOrd="0" destOrd="0" presId="urn:microsoft.com/office/officeart/2008/layout/LinedList"/>
    <dgm:cxn modelId="{EF683840-9150-498F-886F-D528B872F18E}" srcId="{E3E73E5B-0009-4DE0-A261-746B0149C664}" destId="{C762D84F-7568-4DCD-A706-ED05EC1C6A5C}" srcOrd="3" destOrd="0" parTransId="{2B2293DF-3A65-4138-9B72-A6FC62B79583}" sibTransId="{FECDD206-DC2F-44E8-971B-83866DAF2ED4}"/>
    <dgm:cxn modelId="{4D2DDF45-A249-4030-AA85-366CF41C6400}" srcId="{E3E73E5B-0009-4DE0-A261-746B0149C664}" destId="{D7846D99-A0C5-4577-B98A-5CC567C5359A}" srcOrd="2" destOrd="0" parTransId="{9BF41B1E-2881-42D1-A4F1-42C2E8EF3E0B}" sibTransId="{1F80BBA3-FA16-417E-8659-AC3A86FFB16F}"/>
    <dgm:cxn modelId="{8A3B5048-BC09-49D2-9FA8-D6FEDB71F66F}" srcId="{E3E73E5B-0009-4DE0-A261-746B0149C664}" destId="{B47B422F-DA9F-4338-9E81-B4435644154F}" srcOrd="5" destOrd="0" parTransId="{5492FC0E-79E0-4724-AA0F-F7747762A641}" sibTransId="{91471140-3EB5-4A99-A3D0-AE7F9383D732}"/>
    <dgm:cxn modelId="{40DFBC69-E49A-4276-ACD1-878C9DE563C8}" srcId="{E3E73E5B-0009-4DE0-A261-746B0149C664}" destId="{ACAAA00A-BDE4-4EE1-82DE-BE617E174505}" srcOrd="4" destOrd="0" parTransId="{157C551E-CFF2-4A05-8454-492959E2F835}" sibTransId="{064D0D33-DE52-4BC9-9797-8A93F63E2E26}"/>
    <dgm:cxn modelId="{C276836E-697E-4BB4-81A9-227D1FB587F3}" type="presOf" srcId="{B47B422F-DA9F-4338-9E81-B4435644154F}" destId="{FF51A082-662E-4072-B713-A3FFB15C85AB}" srcOrd="0" destOrd="0" presId="urn:microsoft.com/office/officeart/2008/layout/LinedList"/>
    <dgm:cxn modelId="{79C29578-C0F3-40FB-985E-241E87C211B4}" srcId="{E3E73E5B-0009-4DE0-A261-746B0149C664}" destId="{776FBDB1-F21D-4375-BAB7-ED03331105E5}" srcOrd="1" destOrd="0" parTransId="{F021DA3C-AC71-4E84-9A3F-C6A47658FFED}" sibTransId="{594AECEE-0CB6-4791-A39E-64DD2361467A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353645A2-CF27-40B1-AFE4-C9BA7E863277}" type="presOf" srcId="{ACAAA00A-BDE4-4EE1-82DE-BE617E174505}" destId="{D74D8AF3-5BC0-495A-A755-511D039DABC2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4FDA59E5-F2EC-47C8-B9C2-D4C49EFF6907}" type="presOf" srcId="{D7846D99-A0C5-4577-B98A-5CC567C5359A}" destId="{233926B2-F31A-4196-9659-2DC921FD54DE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5A4B6265-2D0E-42C4-A21E-381760107EFA}" type="presParOf" srcId="{9132C39B-5E74-431D-85CB-7B889DF58740}" destId="{C7AE85DE-1CC1-45FE-9748-02B03B7351B6}" srcOrd="4" destOrd="0" presId="urn:microsoft.com/office/officeart/2008/layout/LinedList"/>
    <dgm:cxn modelId="{699264D0-175E-4FFD-8105-4DA137732C8A}" type="presParOf" srcId="{C7AE85DE-1CC1-45FE-9748-02B03B7351B6}" destId="{A5B9508D-E33D-414C-BC55-A73FF260ED5B}" srcOrd="0" destOrd="0" presId="urn:microsoft.com/office/officeart/2008/layout/LinedList"/>
    <dgm:cxn modelId="{F9BC1808-4751-4F80-9FEB-A943B718E591}" type="presParOf" srcId="{C7AE85DE-1CC1-45FE-9748-02B03B7351B6}" destId="{B7A81BFA-3F24-4363-B357-3961AAFB19A1}" srcOrd="1" destOrd="0" presId="urn:microsoft.com/office/officeart/2008/layout/LinedList"/>
    <dgm:cxn modelId="{82A4DBC3-1721-44F2-9224-BC49DA9A101D}" type="presParOf" srcId="{C7AE85DE-1CC1-45FE-9748-02B03B7351B6}" destId="{9D25D753-DD04-421C-BC11-3A5EB4BCAD36}" srcOrd="2" destOrd="0" presId="urn:microsoft.com/office/officeart/2008/layout/LinedList"/>
    <dgm:cxn modelId="{C6B32039-FA99-415A-84BC-F994391ABE52}" type="presParOf" srcId="{9132C39B-5E74-431D-85CB-7B889DF58740}" destId="{0F11AAA9-8ED2-42C7-BD20-E63FB735CB18}" srcOrd="5" destOrd="0" presId="urn:microsoft.com/office/officeart/2008/layout/LinedList"/>
    <dgm:cxn modelId="{85A1A0C0-775A-4126-B3B6-8D87AC2E7BEE}" type="presParOf" srcId="{9132C39B-5E74-431D-85CB-7B889DF58740}" destId="{4EED1FF1-79A6-443A-B968-DFED1C2966DC}" srcOrd="6" destOrd="0" presId="urn:microsoft.com/office/officeart/2008/layout/LinedList"/>
    <dgm:cxn modelId="{716CF1A0-28FA-4747-9F6E-1BB495266B84}" type="presParOf" srcId="{9132C39B-5E74-431D-85CB-7B889DF58740}" destId="{34188133-C469-416D-B11A-63700D041DD1}" srcOrd="7" destOrd="0" presId="urn:microsoft.com/office/officeart/2008/layout/LinedList"/>
    <dgm:cxn modelId="{7B654534-F1C7-4056-AABD-67E88A103B2C}" type="presParOf" srcId="{34188133-C469-416D-B11A-63700D041DD1}" destId="{567F8397-53DF-44D2-9D87-DD1506021B11}" srcOrd="0" destOrd="0" presId="urn:microsoft.com/office/officeart/2008/layout/LinedList"/>
    <dgm:cxn modelId="{A55AE1B7-2674-4DCF-9AAD-3070696651F9}" type="presParOf" srcId="{34188133-C469-416D-B11A-63700D041DD1}" destId="{233926B2-F31A-4196-9659-2DC921FD54DE}" srcOrd="1" destOrd="0" presId="urn:microsoft.com/office/officeart/2008/layout/LinedList"/>
    <dgm:cxn modelId="{CDFE6954-A669-41BD-8B1D-01FAA09B6D00}" type="presParOf" srcId="{34188133-C469-416D-B11A-63700D041DD1}" destId="{5DAC54E1-D2F7-4CF0-986F-BE9966F52767}" srcOrd="2" destOrd="0" presId="urn:microsoft.com/office/officeart/2008/layout/LinedList"/>
    <dgm:cxn modelId="{137936A5-699A-4F0A-9DAF-E5C0AB57D3CA}" type="presParOf" srcId="{9132C39B-5E74-431D-85CB-7B889DF58740}" destId="{9EAC0386-F467-435E-A8DC-7E40BF4A117A}" srcOrd="8" destOrd="0" presId="urn:microsoft.com/office/officeart/2008/layout/LinedList"/>
    <dgm:cxn modelId="{9A8A1689-B825-4C54-8ED6-F972E5383938}" type="presParOf" srcId="{9132C39B-5E74-431D-85CB-7B889DF58740}" destId="{92F1F698-1087-4021-A67F-1D4C3C56208F}" srcOrd="9" destOrd="0" presId="urn:microsoft.com/office/officeart/2008/layout/LinedList"/>
    <dgm:cxn modelId="{7ACBC391-41D9-4008-B66C-A9C414DCDCBD}" type="presParOf" srcId="{9132C39B-5E74-431D-85CB-7B889DF58740}" destId="{BD2428A2-133B-4127-947C-402E85C79238}" srcOrd="10" destOrd="0" presId="urn:microsoft.com/office/officeart/2008/layout/LinedList"/>
    <dgm:cxn modelId="{E73E75F0-B3C3-4491-A07F-F7378594CB60}" type="presParOf" srcId="{BD2428A2-133B-4127-947C-402E85C79238}" destId="{DF36E48C-6DCC-4AA4-ADB4-13822983A4B6}" srcOrd="0" destOrd="0" presId="urn:microsoft.com/office/officeart/2008/layout/LinedList"/>
    <dgm:cxn modelId="{F21F7DBA-8EC4-48F3-8A16-E6E6745B8118}" type="presParOf" srcId="{BD2428A2-133B-4127-947C-402E85C79238}" destId="{44EE1A8B-D4AD-4154-A152-41992F0CBF72}" srcOrd="1" destOrd="0" presId="urn:microsoft.com/office/officeart/2008/layout/LinedList"/>
    <dgm:cxn modelId="{87738E78-C8B8-42E2-9D76-091EA3CCC1B8}" type="presParOf" srcId="{BD2428A2-133B-4127-947C-402E85C79238}" destId="{94AD5891-4D3E-4B89-B6D1-32A633FD557D}" srcOrd="2" destOrd="0" presId="urn:microsoft.com/office/officeart/2008/layout/LinedList"/>
    <dgm:cxn modelId="{934E6803-8CCA-4594-8AB2-0AD39BA34F5B}" type="presParOf" srcId="{9132C39B-5E74-431D-85CB-7B889DF58740}" destId="{37D94CC6-462D-4F94-91DE-7C18AD378651}" srcOrd="11" destOrd="0" presId="urn:microsoft.com/office/officeart/2008/layout/LinedList"/>
    <dgm:cxn modelId="{DABD30AF-30DB-4E8A-82DF-623344138A73}" type="presParOf" srcId="{9132C39B-5E74-431D-85CB-7B889DF58740}" destId="{B11F11FE-716E-4F39-8E80-8602B3569C58}" srcOrd="12" destOrd="0" presId="urn:microsoft.com/office/officeart/2008/layout/LinedList"/>
    <dgm:cxn modelId="{43740E1D-A4AB-4F70-84C5-B16543786FA8}" type="presParOf" srcId="{9132C39B-5E74-431D-85CB-7B889DF58740}" destId="{EC266F80-365F-4718-B3B9-21BADFED6F5F}" srcOrd="13" destOrd="0" presId="urn:microsoft.com/office/officeart/2008/layout/LinedList"/>
    <dgm:cxn modelId="{3395D01D-65A6-49B7-87C5-F099963A0B81}" type="presParOf" srcId="{EC266F80-365F-4718-B3B9-21BADFED6F5F}" destId="{A48123C4-780C-4D64-BC94-58B5B7F6B73E}" srcOrd="0" destOrd="0" presId="urn:microsoft.com/office/officeart/2008/layout/LinedList"/>
    <dgm:cxn modelId="{9936EFDD-AAB3-432B-83B8-EE0A5D43A73A}" type="presParOf" srcId="{EC266F80-365F-4718-B3B9-21BADFED6F5F}" destId="{D74D8AF3-5BC0-495A-A755-511D039DABC2}" srcOrd="1" destOrd="0" presId="urn:microsoft.com/office/officeart/2008/layout/LinedList"/>
    <dgm:cxn modelId="{4B65BFFF-7B91-4081-82D9-02A3E5688856}" type="presParOf" srcId="{EC266F80-365F-4718-B3B9-21BADFED6F5F}" destId="{79018C35-932B-42C1-B274-396DD7F0E71A}" srcOrd="2" destOrd="0" presId="urn:microsoft.com/office/officeart/2008/layout/LinedList"/>
    <dgm:cxn modelId="{AA527BBD-C9BB-4FB6-BF95-D8091CEF3D39}" type="presParOf" srcId="{9132C39B-5E74-431D-85CB-7B889DF58740}" destId="{F57766F6-7BBD-4455-B506-FC96FFAF88A9}" srcOrd="14" destOrd="0" presId="urn:microsoft.com/office/officeart/2008/layout/LinedList"/>
    <dgm:cxn modelId="{6F251D71-9FD3-4A56-87C7-A40E5D644133}" type="presParOf" srcId="{9132C39B-5E74-431D-85CB-7B889DF58740}" destId="{871FA481-9523-4FE0-89F3-D60022AD5415}" srcOrd="15" destOrd="0" presId="urn:microsoft.com/office/officeart/2008/layout/LinedList"/>
    <dgm:cxn modelId="{F85A8577-F9C9-41AF-B769-FE21B15F0C55}" type="presParOf" srcId="{9132C39B-5E74-431D-85CB-7B889DF58740}" destId="{C939D6BA-8215-4738-AFFB-8B0D756E07CB}" srcOrd="16" destOrd="0" presId="urn:microsoft.com/office/officeart/2008/layout/LinedList"/>
    <dgm:cxn modelId="{6C1114B4-349A-4E31-90E4-AA42B4D1B380}" type="presParOf" srcId="{C939D6BA-8215-4738-AFFB-8B0D756E07CB}" destId="{9CE2BEA2-DED0-4D4A-A636-60251758DAC1}" srcOrd="0" destOrd="0" presId="urn:microsoft.com/office/officeart/2008/layout/LinedList"/>
    <dgm:cxn modelId="{0D85597D-8915-4C11-8566-45BA95190324}" type="presParOf" srcId="{C939D6BA-8215-4738-AFFB-8B0D756E07CB}" destId="{FF51A082-662E-4072-B713-A3FFB15C85AB}" srcOrd="1" destOrd="0" presId="urn:microsoft.com/office/officeart/2008/layout/LinedList"/>
    <dgm:cxn modelId="{6B4F8091-C6BE-4A7C-BE5B-EC403BB19F26}" type="presParOf" srcId="{C939D6BA-8215-4738-AFFB-8B0D756E07CB}" destId="{E5D09404-7BE3-4C6D-9F2D-2185188783D6}" srcOrd="2" destOrd="0" presId="urn:microsoft.com/office/officeart/2008/layout/LinedList"/>
    <dgm:cxn modelId="{51999B65-35C8-4ADF-8855-8BF5D3217882}" type="presParOf" srcId="{9132C39B-5E74-431D-85CB-7B889DF58740}" destId="{4CBDB5F7-3221-4BA4-B8B6-E64B757E28D9}" srcOrd="17" destOrd="0" presId="urn:microsoft.com/office/officeart/2008/layout/LinedList"/>
    <dgm:cxn modelId="{B2C173AF-8E46-4100-A6E1-467625408F3E}" type="presParOf" srcId="{9132C39B-5E74-431D-85CB-7B889DF58740}" destId="{160FC03F-24DC-4094-8EE9-AFF293A6DCC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</a:t>
          </a:r>
        </a:p>
        <a:p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Nabór na „centra dystrybucji” - czerwiec 2023 r.</a:t>
          </a:r>
        </a:p>
        <a:p>
          <a:endParaRPr lang="pl-PL" sz="16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złożone: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875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wnioskowanej dotacji: 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4,48 mld PLN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 środków: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ok. 382,8 mln Euro (1,72 mld PLN)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776FBDB1-F21D-4375-BAB7-ED03331105E5}">
      <dgm:prSet custT="1"/>
      <dgm:spPr/>
      <dgm:t>
        <a:bodyPr/>
        <a:lstStyle/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Zaawansowanie zawierania umów:</a:t>
          </a:r>
        </a:p>
        <a:p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pozytywnie ok 25% 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negatywnie ok 30%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rozpatrzenia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pozostało ok 45%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złożonych wniosków</a:t>
          </a:r>
        </a:p>
      </dgm:t>
    </dgm:pt>
    <dgm:pt modelId="{594AECEE-0CB6-4791-A39E-64DD2361467A}" type="sibTrans" cxnId="{79C29578-C0F3-40FB-985E-241E87C211B4}">
      <dgm:prSet/>
      <dgm:spPr/>
      <dgm:t>
        <a:bodyPr/>
        <a:lstStyle/>
        <a:p>
          <a:endParaRPr lang="pl-PL"/>
        </a:p>
      </dgm:t>
    </dgm:pt>
    <dgm:pt modelId="{F021DA3C-AC71-4E84-9A3F-C6A47658FFED}" type="parTrans" cxnId="{79C29578-C0F3-40FB-985E-241E87C211B4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3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3" custScaleY="75359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2"/>
      <dgm:spPr/>
    </dgm:pt>
    <dgm:pt modelId="{4F96685C-2E93-4D57-8441-BE6DD14C07C8}" type="pres">
      <dgm:prSet presAssocID="{F7A69AE0-9474-40FC-91B2-B6C4FE89629E}" presName="vertSpace2b" presStyleCnt="0"/>
      <dgm:spPr/>
    </dgm:pt>
    <dgm:pt modelId="{C7AE85DE-1CC1-45FE-9748-02B03B7351B6}" type="pres">
      <dgm:prSet presAssocID="{776FBDB1-F21D-4375-BAB7-ED03331105E5}" presName="horz2" presStyleCnt="0"/>
      <dgm:spPr/>
    </dgm:pt>
    <dgm:pt modelId="{A5B9508D-E33D-414C-BC55-A73FF260ED5B}" type="pres">
      <dgm:prSet presAssocID="{776FBDB1-F21D-4375-BAB7-ED03331105E5}" presName="horzSpace2" presStyleCnt="0"/>
      <dgm:spPr/>
    </dgm:pt>
    <dgm:pt modelId="{B7A81BFA-3F24-4363-B357-3961AAFB19A1}" type="pres">
      <dgm:prSet presAssocID="{776FBDB1-F21D-4375-BAB7-ED03331105E5}" presName="tx2" presStyleLbl="revTx" presStyleIdx="2" presStyleCnt="3" custScaleY="85233"/>
      <dgm:spPr/>
    </dgm:pt>
    <dgm:pt modelId="{9D25D753-DD04-421C-BC11-3A5EB4BCAD36}" type="pres">
      <dgm:prSet presAssocID="{776FBDB1-F21D-4375-BAB7-ED03331105E5}" presName="vert2" presStyleCnt="0"/>
      <dgm:spPr/>
    </dgm:pt>
    <dgm:pt modelId="{0F11AAA9-8ED2-42C7-BD20-E63FB735CB18}" type="pres">
      <dgm:prSet presAssocID="{776FBDB1-F21D-4375-BAB7-ED03331105E5}" presName="thinLine2b" presStyleLbl="callout" presStyleIdx="1" presStyleCnt="2"/>
      <dgm:spPr/>
    </dgm:pt>
    <dgm:pt modelId="{4EED1FF1-79A6-443A-B968-DFED1C2966DC}" type="pres">
      <dgm:prSet presAssocID="{776FBDB1-F21D-4375-BAB7-ED03331105E5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5B7F8A2F-B5DB-43FD-83A9-C7A45CFD2A12}" type="presOf" srcId="{776FBDB1-F21D-4375-BAB7-ED03331105E5}" destId="{B7A81BFA-3F24-4363-B357-3961AAFB19A1}" srcOrd="0" destOrd="0" presId="urn:microsoft.com/office/officeart/2008/layout/LinedList"/>
    <dgm:cxn modelId="{79C29578-C0F3-40FB-985E-241E87C211B4}" srcId="{E3E73E5B-0009-4DE0-A261-746B0149C664}" destId="{776FBDB1-F21D-4375-BAB7-ED03331105E5}" srcOrd="1" destOrd="0" parTransId="{F021DA3C-AC71-4E84-9A3F-C6A47658FFED}" sibTransId="{594AECEE-0CB6-4791-A39E-64DD2361467A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5A4B6265-2D0E-42C4-A21E-381760107EFA}" type="presParOf" srcId="{9132C39B-5E74-431D-85CB-7B889DF58740}" destId="{C7AE85DE-1CC1-45FE-9748-02B03B7351B6}" srcOrd="4" destOrd="0" presId="urn:microsoft.com/office/officeart/2008/layout/LinedList"/>
    <dgm:cxn modelId="{699264D0-175E-4FFD-8105-4DA137732C8A}" type="presParOf" srcId="{C7AE85DE-1CC1-45FE-9748-02B03B7351B6}" destId="{A5B9508D-E33D-414C-BC55-A73FF260ED5B}" srcOrd="0" destOrd="0" presId="urn:microsoft.com/office/officeart/2008/layout/LinedList"/>
    <dgm:cxn modelId="{F9BC1808-4751-4F80-9FEB-A943B718E591}" type="presParOf" srcId="{C7AE85DE-1CC1-45FE-9748-02B03B7351B6}" destId="{B7A81BFA-3F24-4363-B357-3961AAFB19A1}" srcOrd="1" destOrd="0" presId="urn:microsoft.com/office/officeart/2008/layout/LinedList"/>
    <dgm:cxn modelId="{82A4DBC3-1721-44F2-9224-BC49DA9A101D}" type="presParOf" srcId="{C7AE85DE-1CC1-45FE-9748-02B03B7351B6}" destId="{9D25D753-DD04-421C-BC11-3A5EB4BCAD36}" srcOrd="2" destOrd="0" presId="urn:microsoft.com/office/officeart/2008/layout/LinedList"/>
    <dgm:cxn modelId="{C6B32039-FA99-415A-84BC-F994391ABE52}" type="presParOf" srcId="{9132C39B-5E74-431D-85CB-7B889DF58740}" destId="{0F11AAA9-8ED2-42C7-BD20-E63FB735CB18}" srcOrd="5" destOrd="0" presId="urn:microsoft.com/office/officeart/2008/layout/LinedList"/>
    <dgm:cxn modelId="{85A1A0C0-775A-4126-B3B6-8D87AC2E7BEE}" type="presParOf" srcId="{9132C39B-5E74-431D-85CB-7B889DF58740}" destId="{4EED1FF1-79A6-443A-B968-DFED1C2966D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7EAFB-3102-441C-B4C4-709CD0A32A8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8391A2-27BA-4C65-9DA6-3B241DC69E6B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PROW 2007-2013 – 1 100 mln Euro</a:t>
          </a:r>
          <a:endParaRPr lang="pl-PL" sz="24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D0D6E-D45C-407D-9E08-A69A90C6177F}" type="parTrans" cxnId="{4EEEA442-6B4B-4719-8ECF-2765FF8B2635}">
      <dgm:prSet/>
      <dgm:spPr/>
      <dgm:t>
        <a:bodyPr/>
        <a:lstStyle/>
        <a:p>
          <a:endParaRPr lang="pl-PL"/>
        </a:p>
      </dgm:t>
    </dgm:pt>
    <dgm:pt modelId="{56475414-D7DE-4FE3-BCC5-CBF88038FF35}" type="sibTrans" cxnId="{4EEEA442-6B4B-4719-8ECF-2765FF8B2635}">
      <dgm:prSet/>
      <dgm:spPr/>
      <dgm:t>
        <a:bodyPr/>
        <a:lstStyle/>
        <a:p>
          <a:endParaRPr lang="pl-PL"/>
        </a:p>
      </dgm:t>
    </dgm:pt>
    <dgm:pt modelId="{52A833DE-6FCC-4224-92FE-DFCDEAB3DBDB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PROW 2014-2020 – 850 mln Euro</a:t>
          </a:r>
          <a:endParaRPr lang="pl-PL" sz="24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7B6AA-3C22-4FAE-A2C3-6B379541559C}" type="parTrans" cxnId="{5E45281A-1E1C-4A09-812C-3B81D25FC12A}">
      <dgm:prSet/>
      <dgm:spPr/>
      <dgm:t>
        <a:bodyPr/>
        <a:lstStyle/>
        <a:p>
          <a:endParaRPr lang="pl-PL"/>
        </a:p>
      </dgm:t>
    </dgm:pt>
    <dgm:pt modelId="{785EA18D-6CA4-4FDF-A5FC-9C8327C4D475}" type="sibTrans" cxnId="{5E45281A-1E1C-4A09-812C-3B81D25FC12A}">
      <dgm:prSet/>
      <dgm:spPr/>
      <dgm:t>
        <a:bodyPr/>
        <a:lstStyle/>
        <a:p>
          <a:endParaRPr lang="pl-PL"/>
        </a:p>
      </dgm:t>
    </dgm:pt>
    <dgm:pt modelId="{602AEA00-A076-4981-940C-19CCFB534EB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PS WPR 2023–2027 – TYLKO   204 mln Euro   </a:t>
          </a:r>
          <a:endParaRPr lang="pl-PL" sz="2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16064-1C21-4378-AA28-5C778AC83B84}" type="parTrans" cxnId="{1DDEB8F0-3957-40D7-8839-2290DD0555B2}">
      <dgm:prSet/>
      <dgm:spPr/>
      <dgm:t>
        <a:bodyPr/>
        <a:lstStyle/>
        <a:p>
          <a:endParaRPr lang="pl-PL"/>
        </a:p>
      </dgm:t>
    </dgm:pt>
    <dgm:pt modelId="{CE419991-A93E-4247-8109-3DF717B3DE55}" type="sibTrans" cxnId="{1DDEB8F0-3957-40D7-8839-2290DD0555B2}">
      <dgm:prSet/>
      <dgm:spPr/>
      <dgm:t>
        <a:bodyPr/>
        <a:lstStyle/>
        <a:p>
          <a:endParaRPr lang="pl-PL"/>
        </a:p>
      </dgm:t>
    </dgm:pt>
    <dgm:pt modelId="{9B819B2D-4B91-454C-8764-DB5801DD3AE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 nabory w 2022 i 2023 roku - 1 190,8 mln Euro</a:t>
          </a:r>
        </a:p>
      </dgm:t>
    </dgm:pt>
    <dgm:pt modelId="{609C7722-5EBE-4DCD-8F7D-2F1565F3881E}" type="parTrans" cxnId="{85B2A621-727C-400D-A381-193F2EAFAC8B}">
      <dgm:prSet/>
      <dgm:spPr/>
      <dgm:t>
        <a:bodyPr/>
        <a:lstStyle/>
        <a:p>
          <a:endParaRPr lang="pl-PL"/>
        </a:p>
      </dgm:t>
    </dgm:pt>
    <dgm:pt modelId="{263276B8-B6E5-4A53-B81D-2E0A71E1D976}" type="sibTrans" cxnId="{85B2A621-727C-400D-A381-193F2EAFAC8B}">
      <dgm:prSet/>
      <dgm:spPr/>
      <dgm:t>
        <a:bodyPr/>
        <a:lstStyle/>
        <a:p>
          <a:endParaRPr lang="pl-PL"/>
        </a:p>
      </dgm:t>
    </dgm:pt>
    <dgm:pt modelId="{EEEB3AEB-12BB-4E39-8A08-489FD97F0AC3}" type="pres">
      <dgm:prSet presAssocID="{60F7EAFB-3102-441C-B4C4-709CD0A32A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E9B9C6-481D-4984-8A83-0DAA216B900E}" type="pres">
      <dgm:prSet presAssocID="{F58391A2-27BA-4C65-9DA6-3B241DC69E6B}" presName="vertOne" presStyleCnt="0"/>
      <dgm:spPr/>
    </dgm:pt>
    <dgm:pt modelId="{E77358F5-32F5-4A8F-87B1-58DB8A31D491}" type="pres">
      <dgm:prSet presAssocID="{F58391A2-27BA-4C65-9DA6-3B241DC69E6B}" presName="txOne" presStyleLbl="node0" presStyleIdx="0" presStyleCnt="1" custLinFactNeighborX="284" custLinFactNeighborY="-77">
        <dgm:presLayoutVars>
          <dgm:chPref val="3"/>
        </dgm:presLayoutVars>
      </dgm:prSet>
      <dgm:spPr/>
    </dgm:pt>
    <dgm:pt modelId="{CEB81EF0-FEFC-4883-8142-B6D2AD7E4C2A}" type="pres">
      <dgm:prSet presAssocID="{F58391A2-27BA-4C65-9DA6-3B241DC69E6B}" presName="parTransOne" presStyleCnt="0"/>
      <dgm:spPr/>
    </dgm:pt>
    <dgm:pt modelId="{05944B8A-C378-4D0B-A1C6-BD86A25BC496}" type="pres">
      <dgm:prSet presAssocID="{F58391A2-27BA-4C65-9DA6-3B241DC69E6B}" presName="horzOne" presStyleCnt="0"/>
      <dgm:spPr/>
    </dgm:pt>
    <dgm:pt modelId="{6C80FB6B-85F8-4B3A-80D3-6D87A8C2089A}" type="pres">
      <dgm:prSet presAssocID="{52A833DE-6FCC-4224-92FE-DFCDEAB3DBDB}" presName="vertTwo" presStyleCnt="0"/>
      <dgm:spPr/>
    </dgm:pt>
    <dgm:pt modelId="{A54B1EDE-B1C5-4966-9BA9-44DCDE7B4A04}" type="pres">
      <dgm:prSet presAssocID="{52A833DE-6FCC-4224-92FE-DFCDEAB3DBDB}" presName="txTwo" presStyleLbl="node2" presStyleIdx="0" presStyleCnt="1" custScaleX="99679" custScaleY="102503" custLinFactNeighborX="49" custLinFactNeighborY="2490">
        <dgm:presLayoutVars>
          <dgm:chPref val="3"/>
        </dgm:presLayoutVars>
      </dgm:prSet>
      <dgm:spPr/>
    </dgm:pt>
    <dgm:pt modelId="{ECC94DEE-6292-4923-BF42-EAFE051F7390}" type="pres">
      <dgm:prSet presAssocID="{52A833DE-6FCC-4224-92FE-DFCDEAB3DBDB}" presName="parTransTwo" presStyleCnt="0"/>
      <dgm:spPr/>
    </dgm:pt>
    <dgm:pt modelId="{203B40A2-AD5C-46EF-B2E3-E44A64EFA226}" type="pres">
      <dgm:prSet presAssocID="{52A833DE-6FCC-4224-92FE-DFCDEAB3DBDB}" presName="horzTwo" presStyleCnt="0"/>
      <dgm:spPr/>
    </dgm:pt>
    <dgm:pt modelId="{03D2C398-08EC-472C-801B-4862935A5F87}" type="pres">
      <dgm:prSet presAssocID="{9B819B2D-4B91-454C-8764-DB5801DD3AE0}" presName="vertThree" presStyleCnt="0"/>
      <dgm:spPr/>
    </dgm:pt>
    <dgm:pt modelId="{FB43FBE2-8852-4E5D-B308-49D043C192D8}" type="pres">
      <dgm:prSet presAssocID="{9B819B2D-4B91-454C-8764-DB5801DD3AE0}" presName="txThree" presStyleLbl="node3" presStyleIdx="0" presStyleCnt="1">
        <dgm:presLayoutVars>
          <dgm:chPref val="3"/>
        </dgm:presLayoutVars>
      </dgm:prSet>
      <dgm:spPr/>
    </dgm:pt>
    <dgm:pt modelId="{8113C3ED-4000-4180-8325-2AB11C3C5D6C}" type="pres">
      <dgm:prSet presAssocID="{9B819B2D-4B91-454C-8764-DB5801DD3AE0}" presName="parTransThree" presStyleCnt="0"/>
      <dgm:spPr/>
    </dgm:pt>
    <dgm:pt modelId="{2C1864E4-8D1B-4679-B287-300D60090F60}" type="pres">
      <dgm:prSet presAssocID="{9B819B2D-4B91-454C-8764-DB5801DD3AE0}" presName="horzThree" presStyleCnt="0"/>
      <dgm:spPr/>
    </dgm:pt>
    <dgm:pt modelId="{7948C3EE-0337-449F-B8D3-3CD89DD66452}" type="pres">
      <dgm:prSet presAssocID="{602AEA00-A076-4981-940C-19CCFB534EBD}" presName="vertFour" presStyleCnt="0">
        <dgm:presLayoutVars>
          <dgm:chPref val="3"/>
        </dgm:presLayoutVars>
      </dgm:prSet>
      <dgm:spPr/>
    </dgm:pt>
    <dgm:pt modelId="{06DA2316-643D-479E-910E-4CA498A00FA0}" type="pres">
      <dgm:prSet presAssocID="{602AEA00-A076-4981-940C-19CCFB534EBD}" presName="txFour" presStyleLbl="node4" presStyleIdx="0" presStyleCnt="1">
        <dgm:presLayoutVars>
          <dgm:chPref val="3"/>
        </dgm:presLayoutVars>
      </dgm:prSet>
      <dgm:spPr/>
    </dgm:pt>
    <dgm:pt modelId="{0ECB35E4-A7D2-4632-8D0A-543DBD84DBAC}" type="pres">
      <dgm:prSet presAssocID="{602AEA00-A076-4981-940C-19CCFB534EBD}" presName="horzFour" presStyleCnt="0"/>
      <dgm:spPr/>
    </dgm:pt>
  </dgm:ptLst>
  <dgm:cxnLst>
    <dgm:cxn modelId="{6852CD0D-96CD-4A29-9568-734755BE24DB}" type="presOf" srcId="{9B819B2D-4B91-454C-8764-DB5801DD3AE0}" destId="{FB43FBE2-8852-4E5D-B308-49D043C192D8}" srcOrd="0" destOrd="0" presId="urn:microsoft.com/office/officeart/2005/8/layout/hierarchy4"/>
    <dgm:cxn modelId="{5E45281A-1E1C-4A09-812C-3B81D25FC12A}" srcId="{F58391A2-27BA-4C65-9DA6-3B241DC69E6B}" destId="{52A833DE-6FCC-4224-92FE-DFCDEAB3DBDB}" srcOrd="0" destOrd="0" parTransId="{9F57B6AA-3C22-4FAE-A2C3-6B379541559C}" sibTransId="{785EA18D-6CA4-4FDF-A5FC-9C8327C4D475}"/>
    <dgm:cxn modelId="{85B2A621-727C-400D-A381-193F2EAFAC8B}" srcId="{52A833DE-6FCC-4224-92FE-DFCDEAB3DBDB}" destId="{9B819B2D-4B91-454C-8764-DB5801DD3AE0}" srcOrd="0" destOrd="0" parTransId="{609C7722-5EBE-4DCD-8F7D-2F1565F3881E}" sibTransId="{263276B8-B6E5-4A53-B81D-2E0A71E1D976}"/>
    <dgm:cxn modelId="{4EEEA442-6B4B-4719-8ECF-2765FF8B2635}" srcId="{60F7EAFB-3102-441C-B4C4-709CD0A32A88}" destId="{F58391A2-27BA-4C65-9DA6-3B241DC69E6B}" srcOrd="0" destOrd="0" parTransId="{63BD0D6E-D45C-407D-9E08-A69A90C6177F}" sibTransId="{56475414-D7DE-4FE3-BCC5-CBF88038FF35}"/>
    <dgm:cxn modelId="{FC00624F-EEF1-4321-8BAC-0D85A6E51CF1}" type="presOf" srcId="{F58391A2-27BA-4C65-9DA6-3B241DC69E6B}" destId="{E77358F5-32F5-4A8F-87B1-58DB8A31D491}" srcOrd="0" destOrd="0" presId="urn:microsoft.com/office/officeart/2005/8/layout/hierarchy4"/>
    <dgm:cxn modelId="{1BF1C0E3-EE7E-4185-803D-DF235D98F4B4}" type="presOf" srcId="{52A833DE-6FCC-4224-92FE-DFCDEAB3DBDB}" destId="{A54B1EDE-B1C5-4966-9BA9-44DCDE7B4A04}" srcOrd="0" destOrd="0" presId="urn:microsoft.com/office/officeart/2005/8/layout/hierarchy4"/>
    <dgm:cxn modelId="{6AF5D6E6-E28D-4FE5-A65A-F80091F6A586}" type="presOf" srcId="{602AEA00-A076-4981-940C-19CCFB534EBD}" destId="{06DA2316-643D-479E-910E-4CA498A00FA0}" srcOrd="0" destOrd="0" presId="urn:microsoft.com/office/officeart/2005/8/layout/hierarchy4"/>
    <dgm:cxn modelId="{1DDEB8F0-3957-40D7-8839-2290DD0555B2}" srcId="{9B819B2D-4B91-454C-8764-DB5801DD3AE0}" destId="{602AEA00-A076-4981-940C-19CCFB534EBD}" srcOrd="0" destOrd="0" parTransId="{AB016064-1C21-4378-AA28-5C778AC83B84}" sibTransId="{CE419991-A93E-4247-8109-3DF717B3DE55}"/>
    <dgm:cxn modelId="{8C6066F9-68DD-4E70-9CB3-FC6EC704FBC2}" type="presOf" srcId="{60F7EAFB-3102-441C-B4C4-709CD0A32A88}" destId="{EEEB3AEB-12BB-4E39-8A08-489FD97F0AC3}" srcOrd="0" destOrd="0" presId="urn:microsoft.com/office/officeart/2005/8/layout/hierarchy4"/>
    <dgm:cxn modelId="{05388D20-2CCF-41A5-9865-353C8CDC3423}" type="presParOf" srcId="{EEEB3AEB-12BB-4E39-8A08-489FD97F0AC3}" destId="{90E9B9C6-481D-4984-8A83-0DAA216B900E}" srcOrd="0" destOrd="0" presId="urn:microsoft.com/office/officeart/2005/8/layout/hierarchy4"/>
    <dgm:cxn modelId="{7882D782-347D-4F16-8653-C230CDC477D8}" type="presParOf" srcId="{90E9B9C6-481D-4984-8A83-0DAA216B900E}" destId="{E77358F5-32F5-4A8F-87B1-58DB8A31D491}" srcOrd="0" destOrd="0" presId="urn:microsoft.com/office/officeart/2005/8/layout/hierarchy4"/>
    <dgm:cxn modelId="{D6375CEE-F45A-46CA-B08D-0BD8E5AA354E}" type="presParOf" srcId="{90E9B9C6-481D-4984-8A83-0DAA216B900E}" destId="{CEB81EF0-FEFC-4883-8142-B6D2AD7E4C2A}" srcOrd="1" destOrd="0" presId="urn:microsoft.com/office/officeart/2005/8/layout/hierarchy4"/>
    <dgm:cxn modelId="{45D96B36-FB44-4429-834E-7D12B63029C3}" type="presParOf" srcId="{90E9B9C6-481D-4984-8A83-0DAA216B900E}" destId="{05944B8A-C378-4D0B-A1C6-BD86A25BC496}" srcOrd="2" destOrd="0" presId="urn:microsoft.com/office/officeart/2005/8/layout/hierarchy4"/>
    <dgm:cxn modelId="{FADC9D25-4326-437D-800A-7B55909E884D}" type="presParOf" srcId="{05944B8A-C378-4D0B-A1C6-BD86A25BC496}" destId="{6C80FB6B-85F8-4B3A-80D3-6D87A8C2089A}" srcOrd="0" destOrd="0" presId="urn:microsoft.com/office/officeart/2005/8/layout/hierarchy4"/>
    <dgm:cxn modelId="{8C915D95-FCAE-4DCB-8783-111264C1A9BE}" type="presParOf" srcId="{6C80FB6B-85F8-4B3A-80D3-6D87A8C2089A}" destId="{A54B1EDE-B1C5-4966-9BA9-44DCDE7B4A04}" srcOrd="0" destOrd="0" presId="urn:microsoft.com/office/officeart/2005/8/layout/hierarchy4"/>
    <dgm:cxn modelId="{2C52BC2D-E931-4BE9-B898-50043CB5F582}" type="presParOf" srcId="{6C80FB6B-85F8-4B3A-80D3-6D87A8C2089A}" destId="{ECC94DEE-6292-4923-BF42-EAFE051F7390}" srcOrd="1" destOrd="0" presId="urn:microsoft.com/office/officeart/2005/8/layout/hierarchy4"/>
    <dgm:cxn modelId="{3C99E149-72F9-4F11-8CD0-E5325D3B7B48}" type="presParOf" srcId="{6C80FB6B-85F8-4B3A-80D3-6D87A8C2089A}" destId="{203B40A2-AD5C-46EF-B2E3-E44A64EFA226}" srcOrd="2" destOrd="0" presId="urn:microsoft.com/office/officeart/2005/8/layout/hierarchy4"/>
    <dgm:cxn modelId="{8149E30E-C2C6-4807-A256-9F0C158D6694}" type="presParOf" srcId="{203B40A2-AD5C-46EF-B2E3-E44A64EFA226}" destId="{03D2C398-08EC-472C-801B-4862935A5F87}" srcOrd="0" destOrd="0" presId="urn:microsoft.com/office/officeart/2005/8/layout/hierarchy4"/>
    <dgm:cxn modelId="{BE7D475B-5D14-4D89-9CDE-FF22AFFC1A8D}" type="presParOf" srcId="{03D2C398-08EC-472C-801B-4862935A5F87}" destId="{FB43FBE2-8852-4E5D-B308-49D043C192D8}" srcOrd="0" destOrd="0" presId="urn:microsoft.com/office/officeart/2005/8/layout/hierarchy4"/>
    <dgm:cxn modelId="{B0F85A28-69EF-4685-B51F-77A7957ACA02}" type="presParOf" srcId="{03D2C398-08EC-472C-801B-4862935A5F87}" destId="{8113C3ED-4000-4180-8325-2AB11C3C5D6C}" srcOrd="1" destOrd="0" presId="urn:microsoft.com/office/officeart/2005/8/layout/hierarchy4"/>
    <dgm:cxn modelId="{C3443EC2-DCCC-4A33-88BE-9B0C0FCC9F3E}" type="presParOf" srcId="{03D2C398-08EC-472C-801B-4862935A5F87}" destId="{2C1864E4-8D1B-4679-B287-300D60090F60}" srcOrd="2" destOrd="0" presId="urn:microsoft.com/office/officeart/2005/8/layout/hierarchy4"/>
    <dgm:cxn modelId="{1E50DD61-35A9-4C08-A5E1-2EC706C9894F}" type="presParOf" srcId="{2C1864E4-8D1B-4679-B287-300D60090F60}" destId="{7948C3EE-0337-449F-B8D3-3CD89DD66452}" srcOrd="0" destOrd="0" presId="urn:microsoft.com/office/officeart/2005/8/layout/hierarchy4"/>
    <dgm:cxn modelId="{7221F7CF-4596-44AD-BACD-ECC4E101F3B7}" type="presParOf" srcId="{7948C3EE-0337-449F-B8D3-3CD89DD66452}" destId="{06DA2316-643D-479E-910E-4CA498A00FA0}" srcOrd="0" destOrd="0" presId="urn:microsoft.com/office/officeart/2005/8/layout/hierarchy4"/>
    <dgm:cxn modelId="{CEC69E8F-7251-4131-80FF-52FCCF43F110}" type="presParOf" srcId="{7948C3EE-0337-449F-B8D3-3CD89DD66452}" destId="{0ECB35E4-A7D2-4632-8D0A-543DBD84DB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8390B5-DD23-42F4-B813-D0DA5AC709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EC0461-439A-4B25-9ED8-45F3D103519E}">
      <dgm:prSet custT="1"/>
      <dgm:spPr/>
      <dgm:t>
        <a:bodyPr/>
        <a:lstStyle/>
        <a:p>
          <a:pPr algn="l"/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A</a:t>
          </a:r>
        </a:p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 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wprowadzanie do obrotu produktów rolnych</a:t>
          </a:r>
        </a:p>
      </dgm:t>
    </dgm:pt>
    <dgm:pt modelId="{D6B8F0F4-B62A-432E-AB8C-4507273C96E7}" type="parTrans" cxnId="{09AE15BB-8743-43D3-8022-D9FDBE642887}">
      <dgm:prSet/>
      <dgm:spPr/>
      <dgm:t>
        <a:bodyPr/>
        <a:lstStyle/>
        <a:p>
          <a:pPr algn="l"/>
          <a:endParaRPr lang="pl-PL"/>
        </a:p>
      </dgm:t>
    </dgm:pt>
    <dgm:pt modelId="{944C0B30-18C5-40B8-8F34-ACD0B98D3042}" type="sibTrans" cxnId="{09AE15BB-8743-43D3-8022-D9FDBE642887}">
      <dgm:prSet/>
      <dgm:spPr/>
      <dgm:t>
        <a:bodyPr/>
        <a:lstStyle/>
        <a:p>
          <a:pPr algn="l"/>
          <a:endParaRPr lang="pl-PL"/>
        </a:p>
      </dgm:t>
    </dgm:pt>
    <dgm:pt modelId="{5CBDA4F4-2751-480B-A70C-7AC1C2A5175D}">
      <dgm:prSet custT="1"/>
      <dgm:spPr/>
      <dgm:t>
        <a:bodyPr/>
        <a:lstStyle/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50 % dla przedsiębiorstw</a:t>
          </a:r>
        </a:p>
      </dgm:t>
    </dgm:pt>
    <dgm:pt modelId="{1478A3D4-42A4-456E-AB9B-6193656A40D3}" type="parTrans" cxnId="{CAB21AA7-34EF-4EB8-8249-A82A17677042}">
      <dgm:prSet/>
      <dgm:spPr/>
      <dgm:t>
        <a:bodyPr/>
        <a:lstStyle/>
        <a:p>
          <a:pPr algn="l"/>
          <a:endParaRPr lang="pl-PL"/>
        </a:p>
      </dgm:t>
    </dgm:pt>
    <dgm:pt modelId="{A64AC331-1B06-4C0D-92E9-0345E76649DB}" type="sibTrans" cxnId="{CAB21AA7-34EF-4EB8-8249-A82A17677042}">
      <dgm:prSet/>
      <dgm:spPr/>
      <dgm:t>
        <a:bodyPr/>
        <a:lstStyle/>
        <a:p>
          <a:pPr algn="l"/>
          <a:endParaRPr lang="pl-PL"/>
        </a:p>
      </dgm:t>
    </dgm:pt>
    <dgm:pt modelId="{7F9D8964-3A17-4D4B-A79D-B464645DBE10}">
      <dgm:prSet custT="1"/>
      <dgm:spPr/>
      <dgm:t>
        <a:bodyPr/>
        <a:lstStyle/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 dla grup producentów rolnych i ich związków, spółdzielni, spółdzielni rolników, organizacji producentów i ich zrzeszeń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 więcej niż 10 mln PLN</a:t>
          </a:r>
        </a:p>
      </dgm:t>
    </dgm:pt>
    <dgm:pt modelId="{0D8A24E5-5BE4-4508-890C-F041477AB202}" type="parTrans" cxnId="{5891D251-C054-4E49-8811-66D7282C5439}">
      <dgm:prSet/>
      <dgm:spPr/>
      <dgm:t>
        <a:bodyPr/>
        <a:lstStyle/>
        <a:p>
          <a:pPr algn="l"/>
          <a:endParaRPr lang="pl-PL"/>
        </a:p>
      </dgm:t>
    </dgm:pt>
    <dgm:pt modelId="{7FC997F8-FE26-458F-91C2-455BBB5EB1B0}" type="sibTrans" cxnId="{5891D251-C054-4E49-8811-66D7282C5439}">
      <dgm:prSet/>
      <dgm:spPr/>
      <dgm:t>
        <a:bodyPr/>
        <a:lstStyle/>
        <a:p>
          <a:pPr algn="l"/>
          <a:endParaRPr lang="pl-PL"/>
        </a:p>
      </dgm:t>
    </dgm:pt>
    <dgm:pt modelId="{E17E1B26-F528-466A-A834-DB3149D30AB2}">
      <dgm:prSet custT="1"/>
      <dgm:spPr/>
      <dgm:t>
        <a:bodyPr/>
        <a:lstStyle/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</a:t>
          </a:r>
        </a:p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 więcej niż 10 mln PLN</a:t>
          </a:r>
        </a:p>
      </dgm:t>
    </dgm:pt>
    <dgm:pt modelId="{FF9CCC02-9A31-499D-B267-8CC42C341B15}" type="parTrans" cxnId="{48A67C3A-24FE-49F5-A7F1-8BB5445A44E2}">
      <dgm:prSet/>
      <dgm:spPr/>
      <dgm:t>
        <a:bodyPr/>
        <a:lstStyle/>
        <a:p>
          <a:pPr algn="l"/>
          <a:endParaRPr lang="pl-PL"/>
        </a:p>
      </dgm:t>
    </dgm:pt>
    <dgm:pt modelId="{0CFBE05B-E458-48EC-9C5C-66511F73103B}" type="sibTrans" cxnId="{48A67C3A-24FE-49F5-A7F1-8BB5445A44E2}">
      <dgm:prSet/>
      <dgm:spPr/>
      <dgm:t>
        <a:bodyPr/>
        <a:lstStyle/>
        <a:p>
          <a:pPr algn="l"/>
          <a:endParaRPr lang="pl-PL"/>
        </a:p>
      </dgm:t>
    </dgm:pt>
    <dgm:pt modelId="{07BE9A7F-9A5C-4171-A046-C11926BD1A7A}">
      <dgm:prSet custT="1"/>
      <dgm:spPr/>
      <dgm:t>
        <a:bodyPr/>
        <a:lstStyle/>
        <a:p>
          <a:pPr algn="l"/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B</a:t>
          </a:r>
        </a:p>
        <a:p>
          <a:pPr algn="l"/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 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wprowadzanie do obrotu ekologicznych produktów rolnych</a:t>
          </a:r>
        </a:p>
      </dgm:t>
    </dgm:pt>
    <dgm:pt modelId="{1C0B7537-7086-4EF0-A744-DB1A52701C82}" type="sibTrans" cxnId="{9643501F-D5EC-4B3D-A20E-0CABF58A4B9D}">
      <dgm:prSet/>
      <dgm:spPr/>
      <dgm:t>
        <a:bodyPr/>
        <a:lstStyle/>
        <a:p>
          <a:pPr algn="l"/>
          <a:endParaRPr lang="pl-PL"/>
        </a:p>
      </dgm:t>
    </dgm:pt>
    <dgm:pt modelId="{8D8E26AD-4BA5-4784-9595-9575A88C6B8C}" type="parTrans" cxnId="{9643501F-D5EC-4B3D-A20E-0CABF58A4B9D}">
      <dgm:prSet/>
      <dgm:spPr/>
      <dgm:t>
        <a:bodyPr/>
        <a:lstStyle/>
        <a:p>
          <a:pPr algn="l"/>
          <a:endParaRPr lang="pl-PL"/>
        </a:p>
      </dgm:t>
    </dgm:pt>
    <dgm:pt modelId="{A2751570-BC00-496F-8980-3E2D0CEFAC2D}" type="pres">
      <dgm:prSet presAssocID="{C68390B5-DD23-42F4-B813-D0DA5AC70918}" presName="vert0" presStyleCnt="0">
        <dgm:presLayoutVars>
          <dgm:dir/>
          <dgm:animOne val="branch"/>
          <dgm:animLvl val="lvl"/>
        </dgm:presLayoutVars>
      </dgm:prSet>
      <dgm:spPr/>
    </dgm:pt>
    <dgm:pt modelId="{AF0B209B-CDF9-451D-85A6-72EC65F644EB}" type="pres">
      <dgm:prSet presAssocID="{4FEC0461-439A-4B25-9ED8-45F3D103519E}" presName="thickLine" presStyleLbl="alignNode1" presStyleIdx="0" presStyleCnt="2"/>
      <dgm:spPr/>
    </dgm:pt>
    <dgm:pt modelId="{03541A53-9298-4F9F-A437-FCE480A48E7B}" type="pres">
      <dgm:prSet presAssocID="{4FEC0461-439A-4B25-9ED8-45F3D103519E}" presName="horz1" presStyleCnt="0"/>
      <dgm:spPr/>
    </dgm:pt>
    <dgm:pt modelId="{36371A89-278B-44E6-AE33-E8234B06E508}" type="pres">
      <dgm:prSet presAssocID="{4FEC0461-439A-4B25-9ED8-45F3D103519E}" presName="tx1" presStyleLbl="revTx" presStyleIdx="0" presStyleCnt="5"/>
      <dgm:spPr/>
    </dgm:pt>
    <dgm:pt modelId="{5D40078C-0228-46DC-BE74-AD6CC015BC55}" type="pres">
      <dgm:prSet presAssocID="{4FEC0461-439A-4B25-9ED8-45F3D103519E}" presName="vert1" presStyleCnt="0"/>
      <dgm:spPr/>
    </dgm:pt>
    <dgm:pt modelId="{9186D590-4109-4121-A89F-968012BCD2A0}" type="pres">
      <dgm:prSet presAssocID="{5CBDA4F4-2751-480B-A70C-7AC1C2A5175D}" presName="vertSpace2a" presStyleCnt="0"/>
      <dgm:spPr/>
    </dgm:pt>
    <dgm:pt modelId="{4EF47330-BBEF-4E93-AC57-CFA0FF851FD5}" type="pres">
      <dgm:prSet presAssocID="{5CBDA4F4-2751-480B-A70C-7AC1C2A5175D}" presName="horz2" presStyleCnt="0"/>
      <dgm:spPr/>
    </dgm:pt>
    <dgm:pt modelId="{22A16DA2-3DD6-4CF8-8192-10DE2A501C59}" type="pres">
      <dgm:prSet presAssocID="{5CBDA4F4-2751-480B-A70C-7AC1C2A5175D}" presName="horzSpace2" presStyleCnt="0"/>
      <dgm:spPr/>
    </dgm:pt>
    <dgm:pt modelId="{22F9B40C-6D1C-4699-8B26-79CD4C14B5AA}" type="pres">
      <dgm:prSet presAssocID="{5CBDA4F4-2751-480B-A70C-7AC1C2A5175D}" presName="tx2" presStyleLbl="revTx" presStyleIdx="1" presStyleCnt="5" custScaleY="23023"/>
      <dgm:spPr/>
    </dgm:pt>
    <dgm:pt modelId="{313AA784-7498-45E4-819C-C56709CF2CD2}" type="pres">
      <dgm:prSet presAssocID="{5CBDA4F4-2751-480B-A70C-7AC1C2A5175D}" presName="vert2" presStyleCnt="0"/>
      <dgm:spPr/>
    </dgm:pt>
    <dgm:pt modelId="{3DA2599A-2BB7-4F0D-98E5-C384739B6240}" type="pres">
      <dgm:prSet presAssocID="{5CBDA4F4-2751-480B-A70C-7AC1C2A5175D}" presName="thinLine2b" presStyleLbl="callout" presStyleIdx="0" presStyleCnt="3"/>
      <dgm:spPr/>
    </dgm:pt>
    <dgm:pt modelId="{D07C4DA4-0384-4FAE-A06C-9498B277D147}" type="pres">
      <dgm:prSet presAssocID="{5CBDA4F4-2751-480B-A70C-7AC1C2A5175D}" presName="vertSpace2b" presStyleCnt="0"/>
      <dgm:spPr/>
    </dgm:pt>
    <dgm:pt modelId="{FD8ACC59-EF01-4767-AA82-C5CA853464A6}" type="pres">
      <dgm:prSet presAssocID="{7F9D8964-3A17-4D4B-A79D-B464645DBE10}" presName="horz2" presStyleCnt="0"/>
      <dgm:spPr/>
    </dgm:pt>
    <dgm:pt modelId="{4EBD470F-D4B4-417C-A9D5-A4CA44CFAEC5}" type="pres">
      <dgm:prSet presAssocID="{7F9D8964-3A17-4D4B-A79D-B464645DBE10}" presName="horzSpace2" presStyleCnt="0"/>
      <dgm:spPr/>
    </dgm:pt>
    <dgm:pt modelId="{B72052BE-F8F2-4906-8F4A-123EED4B6BC6}" type="pres">
      <dgm:prSet presAssocID="{7F9D8964-3A17-4D4B-A79D-B464645DBE10}" presName="tx2" presStyleLbl="revTx" presStyleIdx="2" presStyleCnt="5" custScaleY="30388"/>
      <dgm:spPr/>
    </dgm:pt>
    <dgm:pt modelId="{3EC52F98-756C-4B92-8C2B-1FE041123391}" type="pres">
      <dgm:prSet presAssocID="{7F9D8964-3A17-4D4B-A79D-B464645DBE10}" presName="vert2" presStyleCnt="0"/>
      <dgm:spPr/>
    </dgm:pt>
    <dgm:pt modelId="{E068F8D1-A070-4E6B-8F7A-28097F165516}" type="pres">
      <dgm:prSet presAssocID="{7F9D8964-3A17-4D4B-A79D-B464645DBE10}" presName="thinLine2b" presStyleLbl="callout" presStyleIdx="1" presStyleCnt="3"/>
      <dgm:spPr/>
    </dgm:pt>
    <dgm:pt modelId="{39C1D651-F9B0-43BF-AE3D-B54FC421CBF9}" type="pres">
      <dgm:prSet presAssocID="{7F9D8964-3A17-4D4B-A79D-B464645DBE10}" presName="vertSpace2b" presStyleCnt="0"/>
      <dgm:spPr/>
    </dgm:pt>
    <dgm:pt modelId="{5CC8A9EF-96A0-4F9D-B1DD-4EFCE68E38FE}" type="pres">
      <dgm:prSet presAssocID="{07BE9A7F-9A5C-4171-A046-C11926BD1A7A}" presName="thickLine" presStyleLbl="alignNode1" presStyleIdx="1" presStyleCnt="2"/>
      <dgm:spPr/>
    </dgm:pt>
    <dgm:pt modelId="{51392F81-24DD-451E-8763-4B138B1260B8}" type="pres">
      <dgm:prSet presAssocID="{07BE9A7F-9A5C-4171-A046-C11926BD1A7A}" presName="horz1" presStyleCnt="0"/>
      <dgm:spPr/>
    </dgm:pt>
    <dgm:pt modelId="{5D3F5E80-9C4A-43D8-8D32-E89F0038822E}" type="pres">
      <dgm:prSet presAssocID="{07BE9A7F-9A5C-4171-A046-C11926BD1A7A}" presName="tx1" presStyleLbl="revTx" presStyleIdx="3" presStyleCnt="5" custScaleY="70331"/>
      <dgm:spPr/>
    </dgm:pt>
    <dgm:pt modelId="{1D8F2AC1-ABCC-4966-A148-795423BE4818}" type="pres">
      <dgm:prSet presAssocID="{07BE9A7F-9A5C-4171-A046-C11926BD1A7A}" presName="vert1" presStyleCnt="0"/>
      <dgm:spPr/>
    </dgm:pt>
    <dgm:pt modelId="{A5071655-4857-4494-B9FE-CDA205108137}" type="pres">
      <dgm:prSet presAssocID="{E17E1B26-F528-466A-A834-DB3149D30AB2}" presName="vertSpace2a" presStyleCnt="0"/>
      <dgm:spPr/>
    </dgm:pt>
    <dgm:pt modelId="{74BEB1D4-4C7A-4A50-85B7-2F558FD70EF8}" type="pres">
      <dgm:prSet presAssocID="{E17E1B26-F528-466A-A834-DB3149D30AB2}" presName="horz2" presStyleCnt="0"/>
      <dgm:spPr/>
    </dgm:pt>
    <dgm:pt modelId="{2E819769-46A9-4EBB-8141-281101712AA5}" type="pres">
      <dgm:prSet presAssocID="{E17E1B26-F528-466A-A834-DB3149D30AB2}" presName="horzSpace2" presStyleCnt="0"/>
      <dgm:spPr/>
    </dgm:pt>
    <dgm:pt modelId="{C690DC77-7BEE-4EDF-BE71-0A78B4E475F8}" type="pres">
      <dgm:prSet presAssocID="{E17E1B26-F528-466A-A834-DB3149D30AB2}" presName="tx2" presStyleLbl="revTx" presStyleIdx="4" presStyleCnt="5" custScaleY="70080"/>
      <dgm:spPr/>
    </dgm:pt>
    <dgm:pt modelId="{93519328-F569-41AB-8BB3-ABD3AC233230}" type="pres">
      <dgm:prSet presAssocID="{E17E1B26-F528-466A-A834-DB3149D30AB2}" presName="vert2" presStyleCnt="0"/>
      <dgm:spPr/>
    </dgm:pt>
    <dgm:pt modelId="{4AA02DC5-3727-4421-9A99-F74845DA6D36}" type="pres">
      <dgm:prSet presAssocID="{E17E1B26-F528-466A-A834-DB3149D30AB2}" presName="thinLine2b" presStyleLbl="callout" presStyleIdx="2" presStyleCnt="3"/>
      <dgm:spPr/>
    </dgm:pt>
    <dgm:pt modelId="{B594F508-7D1D-4576-9400-9CCD68000E19}" type="pres">
      <dgm:prSet presAssocID="{E17E1B26-F528-466A-A834-DB3149D30AB2}" presName="vertSpace2b" presStyleCnt="0"/>
      <dgm:spPr/>
    </dgm:pt>
  </dgm:ptLst>
  <dgm:cxnLst>
    <dgm:cxn modelId="{9643501F-D5EC-4B3D-A20E-0CABF58A4B9D}" srcId="{C68390B5-DD23-42F4-B813-D0DA5AC70918}" destId="{07BE9A7F-9A5C-4171-A046-C11926BD1A7A}" srcOrd="1" destOrd="0" parTransId="{8D8E26AD-4BA5-4784-9595-9575A88C6B8C}" sibTransId="{1C0B7537-7086-4EF0-A744-DB1A52701C82}"/>
    <dgm:cxn modelId="{DFA96D38-3E11-4AEA-9035-D7E6AF1727DD}" type="presOf" srcId="{C68390B5-DD23-42F4-B813-D0DA5AC70918}" destId="{A2751570-BC00-496F-8980-3E2D0CEFAC2D}" srcOrd="0" destOrd="0" presId="urn:microsoft.com/office/officeart/2008/layout/LinedList"/>
    <dgm:cxn modelId="{48A67C3A-24FE-49F5-A7F1-8BB5445A44E2}" srcId="{07BE9A7F-9A5C-4171-A046-C11926BD1A7A}" destId="{E17E1B26-F528-466A-A834-DB3149D30AB2}" srcOrd="0" destOrd="0" parTransId="{FF9CCC02-9A31-499D-B267-8CC42C341B15}" sibTransId="{0CFBE05B-E458-48EC-9C5C-66511F73103B}"/>
    <dgm:cxn modelId="{DE6A6642-B9E4-4432-996B-D1B101828CE0}" type="presOf" srcId="{5CBDA4F4-2751-480B-A70C-7AC1C2A5175D}" destId="{22F9B40C-6D1C-4699-8B26-79CD4C14B5AA}" srcOrd="0" destOrd="0" presId="urn:microsoft.com/office/officeart/2008/layout/LinedList"/>
    <dgm:cxn modelId="{5891D251-C054-4E49-8811-66D7282C5439}" srcId="{4FEC0461-439A-4B25-9ED8-45F3D103519E}" destId="{7F9D8964-3A17-4D4B-A79D-B464645DBE10}" srcOrd="1" destOrd="0" parTransId="{0D8A24E5-5BE4-4508-890C-F041477AB202}" sibTransId="{7FC997F8-FE26-458F-91C2-455BBB5EB1B0}"/>
    <dgm:cxn modelId="{F025DA79-87E5-46AF-AAFC-C98E45626191}" type="presOf" srcId="{4FEC0461-439A-4B25-9ED8-45F3D103519E}" destId="{36371A89-278B-44E6-AE33-E8234B06E508}" srcOrd="0" destOrd="0" presId="urn:microsoft.com/office/officeart/2008/layout/LinedList"/>
    <dgm:cxn modelId="{CAB21AA7-34EF-4EB8-8249-A82A17677042}" srcId="{4FEC0461-439A-4B25-9ED8-45F3D103519E}" destId="{5CBDA4F4-2751-480B-A70C-7AC1C2A5175D}" srcOrd="0" destOrd="0" parTransId="{1478A3D4-42A4-456E-AB9B-6193656A40D3}" sibTransId="{A64AC331-1B06-4C0D-92E9-0345E76649DB}"/>
    <dgm:cxn modelId="{AE7780AC-C2A3-4D36-AF19-829019FA57C6}" type="presOf" srcId="{7F9D8964-3A17-4D4B-A79D-B464645DBE10}" destId="{B72052BE-F8F2-4906-8F4A-123EED4B6BC6}" srcOrd="0" destOrd="0" presId="urn:microsoft.com/office/officeart/2008/layout/LinedList"/>
    <dgm:cxn modelId="{8841EAB8-2EED-4825-BAB1-6A0933BC5476}" type="presOf" srcId="{07BE9A7F-9A5C-4171-A046-C11926BD1A7A}" destId="{5D3F5E80-9C4A-43D8-8D32-E89F0038822E}" srcOrd="0" destOrd="0" presId="urn:microsoft.com/office/officeart/2008/layout/LinedList"/>
    <dgm:cxn modelId="{09AE15BB-8743-43D3-8022-D9FDBE642887}" srcId="{C68390B5-DD23-42F4-B813-D0DA5AC70918}" destId="{4FEC0461-439A-4B25-9ED8-45F3D103519E}" srcOrd="0" destOrd="0" parTransId="{D6B8F0F4-B62A-432E-AB8C-4507273C96E7}" sibTransId="{944C0B30-18C5-40B8-8F34-ACD0B98D3042}"/>
    <dgm:cxn modelId="{D8EF20E0-B139-4D83-80FE-D7F3D54E5E5F}" type="presOf" srcId="{E17E1B26-F528-466A-A834-DB3149D30AB2}" destId="{C690DC77-7BEE-4EDF-BE71-0A78B4E475F8}" srcOrd="0" destOrd="0" presId="urn:microsoft.com/office/officeart/2008/layout/LinedList"/>
    <dgm:cxn modelId="{EC58F286-37AF-406E-A046-390C3272C633}" type="presParOf" srcId="{A2751570-BC00-496F-8980-3E2D0CEFAC2D}" destId="{AF0B209B-CDF9-451D-85A6-72EC65F644EB}" srcOrd="0" destOrd="0" presId="urn:microsoft.com/office/officeart/2008/layout/LinedList"/>
    <dgm:cxn modelId="{541128C4-C8D7-47A3-85EF-0EC49B251F12}" type="presParOf" srcId="{A2751570-BC00-496F-8980-3E2D0CEFAC2D}" destId="{03541A53-9298-4F9F-A437-FCE480A48E7B}" srcOrd="1" destOrd="0" presId="urn:microsoft.com/office/officeart/2008/layout/LinedList"/>
    <dgm:cxn modelId="{CD3733B5-B996-4970-B1FF-82DB4717553C}" type="presParOf" srcId="{03541A53-9298-4F9F-A437-FCE480A48E7B}" destId="{36371A89-278B-44E6-AE33-E8234B06E508}" srcOrd="0" destOrd="0" presId="urn:microsoft.com/office/officeart/2008/layout/LinedList"/>
    <dgm:cxn modelId="{78DC27BC-B024-4903-B171-87CD6ADFC459}" type="presParOf" srcId="{03541A53-9298-4F9F-A437-FCE480A48E7B}" destId="{5D40078C-0228-46DC-BE74-AD6CC015BC55}" srcOrd="1" destOrd="0" presId="urn:microsoft.com/office/officeart/2008/layout/LinedList"/>
    <dgm:cxn modelId="{E50D5B95-9897-42AD-BBC9-7D1296BAE5CE}" type="presParOf" srcId="{5D40078C-0228-46DC-BE74-AD6CC015BC55}" destId="{9186D590-4109-4121-A89F-968012BCD2A0}" srcOrd="0" destOrd="0" presId="urn:microsoft.com/office/officeart/2008/layout/LinedList"/>
    <dgm:cxn modelId="{DC08679C-78A7-44D6-9ADA-BB982BDFE9D3}" type="presParOf" srcId="{5D40078C-0228-46DC-BE74-AD6CC015BC55}" destId="{4EF47330-BBEF-4E93-AC57-CFA0FF851FD5}" srcOrd="1" destOrd="0" presId="urn:microsoft.com/office/officeart/2008/layout/LinedList"/>
    <dgm:cxn modelId="{689CA0F1-A83F-4056-947C-C71F851A52ED}" type="presParOf" srcId="{4EF47330-BBEF-4E93-AC57-CFA0FF851FD5}" destId="{22A16DA2-3DD6-4CF8-8192-10DE2A501C59}" srcOrd="0" destOrd="0" presId="urn:microsoft.com/office/officeart/2008/layout/LinedList"/>
    <dgm:cxn modelId="{CE65EE63-45F1-46B1-925E-773D07006169}" type="presParOf" srcId="{4EF47330-BBEF-4E93-AC57-CFA0FF851FD5}" destId="{22F9B40C-6D1C-4699-8B26-79CD4C14B5AA}" srcOrd="1" destOrd="0" presId="urn:microsoft.com/office/officeart/2008/layout/LinedList"/>
    <dgm:cxn modelId="{8784542D-03E6-49A5-AE83-92E098B9BF2B}" type="presParOf" srcId="{4EF47330-BBEF-4E93-AC57-CFA0FF851FD5}" destId="{313AA784-7498-45E4-819C-C56709CF2CD2}" srcOrd="2" destOrd="0" presId="urn:microsoft.com/office/officeart/2008/layout/LinedList"/>
    <dgm:cxn modelId="{D8BD75F3-F584-4B8D-96EE-4EB01F3CF212}" type="presParOf" srcId="{5D40078C-0228-46DC-BE74-AD6CC015BC55}" destId="{3DA2599A-2BB7-4F0D-98E5-C384739B6240}" srcOrd="2" destOrd="0" presId="urn:microsoft.com/office/officeart/2008/layout/LinedList"/>
    <dgm:cxn modelId="{EC7B37DE-2B42-4B29-8753-85CCAF356012}" type="presParOf" srcId="{5D40078C-0228-46DC-BE74-AD6CC015BC55}" destId="{D07C4DA4-0384-4FAE-A06C-9498B277D147}" srcOrd="3" destOrd="0" presId="urn:microsoft.com/office/officeart/2008/layout/LinedList"/>
    <dgm:cxn modelId="{325D8644-5181-45E9-8502-0192DDA5AD6D}" type="presParOf" srcId="{5D40078C-0228-46DC-BE74-AD6CC015BC55}" destId="{FD8ACC59-EF01-4767-AA82-C5CA853464A6}" srcOrd="4" destOrd="0" presId="urn:microsoft.com/office/officeart/2008/layout/LinedList"/>
    <dgm:cxn modelId="{D34A2FFB-1CCB-4B95-9797-A6B5A8818BFC}" type="presParOf" srcId="{FD8ACC59-EF01-4767-AA82-C5CA853464A6}" destId="{4EBD470F-D4B4-417C-A9D5-A4CA44CFAEC5}" srcOrd="0" destOrd="0" presId="urn:microsoft.com/office/officeart/2008/layout/LinedList"/>
    <dgm:cxn modelId="{7CBFF9B0-665A-4AB4-8ED9-FAF7562A326B}" type="presParOf" srcId="{FD8ACC59-EF01-4767-AA82-C5CA853464A6}" destId="{B72052BE-F8F2-4906-8F4A-123EED4B6BC6}" srcOrd="1" destOrd="0" presId="urn:microsoft.com/office/officeart/2008/layout/LinedList"/>
    <dgm:cxn modelId="{1D7E9DDD-3FB3-4A0F-841D-A7810B0E5865}" type="presParOf" srcId="{FD8ACC59-EF01-4767-AA82-C5CA853464A6}" destId="{3EC52F98-756C-4B92-8C2B-1FE041123391}" srcOrd="2" destOrd="0" presId="urn:microsoft.com/office/officeart/2008/layout/LinedList"/>
    <dgm:cxn modelId="{655E8BDD-1893-4243-B51C-C5586CA6EC6C}" type="presParOf" srcId="{5D40078C-0228-46DC-BE74-AD6CC015BC55}" destId="{E068F8D1-A070-4E6B-8F7A-28097F165516}" srcOrd="5" destOrd="0" presId="urn:microsoft.com/office/officeart/2008/layout/LinedList"/>
    <dgm:cxn modelId="{9667E321-1CA7-4B87-AE96-CD3263C00D7B}" type="presParOf" srcId="{5D40078C-0228-46DC-BE74-AD6CC015BC55}" destId="{39C1D651-F9B0-43BF-AE3D-B54FC421CBF9}" srcOrd="6" destOrd="0" presId="urn:microsoft.com/office/officeart/2008/layout/LinedList"/>
    <dgm:cxn modelId="{438DDFA8-4453-4989-B402-1123B372AC98}" type="presParOf" srcId="{A2751570-BC00-496F-8980-3E2D0CEFAC2D}" destId="{5CC8A9EF-96A0-4F9D-B1DD-4EFCE68E38FE}" srcOrd="2" destOrd="0" presId="urn:microsoft.com/office/officeart/2008/layout/LinedList"/>
    <dgm:cxn modelId="{73B3D89C-54B2-44BF-8650-14E7FA133EED}" type="presParOf" srcId="{A2751570-BC00-496F-8980-3E2D0CEFAC2D}" destId="{51392F81-24DD-451E-8763-4B138B1260B8}" srcOrd="3" destOrd="0" presId="urn:microsoft.com/office/officeart/2008/layout/LinedList"/>
    <dgm:cxn modelId="{2A42C7B8-E528-47B5-811D-A2F70A104C77}" type="presParOf" srcId="{51392F81-24DD-451E-8763-4B138B1260B8}" destId="{5D3F5E80-9C4A-43D8-8D32-E89F0038822E}" srcOrd="0" destOrd="0" presId="urn:microsoft.com/office/officeart/2008/layout/LinedList"/>
    <dgm:cxn modelId="{C5B86E95-6345-40A9-8DFA-64CE50C71193}" type="presParOf" srcId="{51392F81-24DD-451E-8763-4B138B1260B8}" destId="{1D8F2AC1-ABCC-4966-A148-795423BE4818}" srcOrd="1" destOrd="0" presId="urn:microsoft.com/office/officeart/2008/layout/LinedList"/>
    <dgm:cxn modelId="{168FDFF2-5B9F-4922-8B00-CE0B12A180AB}" type="presParOf" srcId="{1D8F2AC1-ABCC-4966-A148-795423BE4818}" destId="{A5071655-4857-4494-B9FE-CDA205108137}" srcOrd="0" destOrd="0" presId="urn:microsoft.com/office/officeart/2008/layout/LinedList"/>
    <dgm:cxn modelId="{8BACFD5F-DE92-4177-8D5A-0C70B0D366CB}" type="presParOf" srcId="{1D8F2AC1-ABCC-4966-A148-795423BE4818}" destId="{74BEB1D4-4C7A-4A50-85B7-2F558FD70EF8}" srcOrd="1" destOrd="0" presId="urn:microsoft.com/office/officeart/2008/layout/LinedList"/>
    <dgm:cxn modelId="{CBE424D6-EC50-45B3-B0FE-A1F1D9454211}" type="presParOf" srcId="{74BEB1D4-4C7A-4A50-85B7-2F558FD70EF8}" destId="{2E819769-46A9-4EBB-8141-281101712AA5}" srcOrd="0" destOrd="0" presId="urn:microsoft.com/office/officeart/2008/layout/LinedList"/>
    <dgm:cxn modelId="{775E88B8-14E7-4FEB-90AB-363CAC1D642A}" type="presParOf" srcId="{74BEB1D4-4C7A-4A50-85B7-2F558FD70EF8}" destId="{C690DC77-7BEE-4EDF-BE71-0A78B4E475F8}" srcOrd="1" destOrd="0" presId="urn:microsoft.com/office/officeart/2008/layout/LinedList"/>
    <dgm:cxn modelId="{10C2DA9D-CED4-4518-9ADC-70926B74039E}" type="presParOf" srcId="{74BEB1D4-4C7A-4A50-85B7-2F558FD70EF8}" destId="{93519328-F569-41AB-8BB3-ABD3AC233230}" srcOrd="2" destOrd="0" presId="urn:microsoft.com/office/officeart/2008/layout/LinedList"/>
    <dgm:cxn modelId="{CE6C9D1A-FD44-4D42-979F-6C4921BAED58}" type="presParOf" srcId="{1D8F2AC1-ABCC-4966-A148-795423BE4818}" destId="{4AA02DC5-3727-4421-9A99-F74845DA6D36}" srcOrd="2" destOrd="0" presId="urn:microsoft.com/office/officeart/2008/layout/LinedList"/>
    <dgm:cxn modelId="{65E3CB74-2C23-4EB8-84AB-CDED29FBE555}" type="presParOf" srcId="{1D8F2AC1-ABCC-4966-A148-795423BE4818}" destId="{B594F508-7D1D-4576-9400-9CCD68000E1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3FCA2-D9AD-4EF8-BE3B-94751B2923BD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1D06E94-8BED-41FD-9A99-EC1621D1E33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pl-PL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przedsiębiorstwa MŚP prowadzące lub planujące rozpocząć działalność w zakresie przetwarzania produktów rolnych (bez obrotu hurtowego)</a:t>
          </a:r>
        </a:p>
      </dgm:t>
    </dgm:pt>
    <dgm:pt modelId="{D5650A87-9508-4A0C-996C-E0245A12255F}" type="parTrans" cxnId="{DB385BE1-DD06-488B-8AD3-D0EB2C0531CC}">
      <dgm:prSet/>
      <dgm:spPr/>
      <dgm:t>
        <a:bodyPr/>
        <a:lstStyle/>
        <a:p>
          <a:endParaRPr lang="pl-PL"/>
        </a:p>
      </dgm:t>
    </dgm:pt>
    <dgm:pt modelId="{C02D11B6-98E9-4969-A86C-3F795190DA0B}" type="sibTrans" cxnId="{DB385BE1-DD06-488B-8AD3-D0EB2C0531CC}">
      <dgm:prSet/>
      <dgm:spPr/>
      <dgm:t>
        <a:bodyPr/>
        <a:lstStyle/>
        <a:p>
          <a:endParaRPr lang="pl-PL"/>
        </a:p>
      </dgm:t>
    </dgm:pt>
    <dgm:pt modelId="{1F6770A1-F9ED-4A1A-98A2-C7DE21F46874}">
      <dgm:prSet custT="1"/>
      <dgm:spPr>
        <a:solidFill>
          <a:schemeClr val="accent1">
            <a:lumMod val="75000"/>
          </a:schemeClr>
        </a:solidFill>
        <a:ln>
          <a:noFill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algn="just"/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grupy producentów rolnych i ich związki, spółdzielnie, spółdzielnie </a:t>
          </a:r>
          <a:r>
            <a:rPr lang="pl-PL" sz="16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rolników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organizacje producentów i ich zrzeszenia, organizacje międzybranżowe prowadzące lub planujące rozpocząć działalność w zakresie przetwarzania lub wprowadzania do obrotu produktów rolnych</a:t>
          </a:r>
        </a:p>
      </dgm:t>
    </dgm:pt>
    <dgm:pt modelId="{033F2A54-3D88-4C0A-B151-45A6FBF75590}" type="parTrans" cxnId="{FA5B917D-9D70-41C2-8A5C-4C034033C903}">
      <dgm:prSet/>
      <dgm:spPr/>
      <dgm:t>
        <a:bodyPr/>
        <a:lstStyle/>
        <a:p>
          <a:endParaRPr lang="pl-PL"/>
        </a:p>
      </dgm:t>
    </dgm:pt>
    <dgm:pt modelId="{B8E72083-0275-4056-A569-EBA7169985BE}" type="sibTrans" cxnId="{FA5B917D-9D70-41C2-8A5C-4C034033C903}">
      <dgm:prSet/>
      <dgm:spPr/>
      <dgm:t>
        <a:bodyPr/>
        <a:lstStyle/>
        <a:p>
          <a:endParaRPr lang="pl-PL"/>
        </a:p>
      </dgm:t>
    </dgm:pt>
    <dgm:pt modelId="{22757216-FEC9-40CD-A7C3-9BBDD0C3FEFD}" type="pres">
      <dgm:prSet presAssocID="{0073FCA2-D9AD-4EF8-BE3B-94751B2923BD}" presName="linear" presStyleCnt="0">
        <dgm:presLayoutVars>
          <dgm:animLvl val="lvl"/>
          <dgm:resizeHandles val="exact"/>
        </dgm:presLayoutVars>
      </dgm:prSet>
      <dgm:spPr/>
    </dgm:pt>
    <dgm:pt modelId="{1A722304-4199-4583-8601-E16357D42E30}" type="pres">
      <dgm:prSet presAssocID="{31D06E94-8BED-41FD-9A99-EC1621D1E337}" presName="parentText" presStyleLbl="node1" presStyleIdx="0" presStyleCnt="2" custScaleY="61621" custLinFactNeighborX="-802" custLinFactNeighborY="38669">
        <dgm:presLayoutVars>
          <dgm:chMax val="0"/>
          <dgm:bulletEnabled val="1"/>
        </dgm:presLayoutVars>
      </dgm:prSet>
      <dgm:spPr/>
    </dgm:pt>
    <dgm:pt modelId="{245C790A-7655-4AEF-8707-392BA5143AF7}" type="pres">
      <dgm:prSet presAssocID="{C02D11B6-98E9-4969-A86C-3F795190DA0B}" presName="spacer" presStyleCnt="0"/>
      <dgm:spPr/>
    </dgm:pt>
    <dgm:pt modelId="{54CE816E-BC33-404A-98CC-C9EDE86B3520}" type="pres">
      <dgm:prSet presAssocID="{1F6770A1-F9ED-4A1A-98A2-C7DE21F46874}" presName="parentText" presStyleLbl="node1" presStyleIdx="1" presStyleCnt="2" custScaleY="72375" custLinFactNeighborX="571" custLinFactNeighborY="11080">
        <dgm:presLayoutVars>
          <dgm:chMax val="0"/>
          <dgm:bulletEnabled val="1"/>
        </dgm:presLayoutVars>
      </dgm:prSet>
      <dgm:spPr>
        <a:xfrm>
          <a:off x="0" y="1054753"/>
          <a:ext cx="8581102" cy="880659"/>
        </a:xfrm>
        <a:prstGeom prst="roundRect">
          <a:avLst/>
        </a:prstGeom>
      </dgm:spPr>
    </dgm:pt>
  </dgm:ptLst>
  <dgm:cxnLst>
    <dgm:cxn modelId="{8F30B656-665C-4C3F-8DB6-8AADD3BF3492}" type="presOf" srcId="{31D06E94-8BED-41FD-9A99-EC1621D1E337}" destId="{1A722304-4199-4583-8601-E16357D42E30}" srcOrd="0" destOrd="0" presId="urn:microsoft.com/office/officeart/2005/8/layout/vList2"/>
    <dgm:cxn modelId="{FA5B917D-9D70-41C2-8A5C-4C034033C903}" srcId="{0073FCA2-D9AD-4EF8-BE3B-94751B2923BD}" destId="{1F6770A1-F9ED-4A1A-98A2-C7DE21F46874}" srcOrd="1" destOrd="0" parTransId="{033F2A54-3D88-4C0A-B151-45A6FBF75590}" sibTransId="{B8E72083-0275-4056-A569-EBA7169985BE}"/>
    <dgm:cxn modelId="{FEDA7EB4-786B-4D10-A8B5-DC42167BAAF0}" type="presOf" srcId="{0073FCA2-D9AD-4EF8-BE3B-94751B2923BD}" destId="{22757216-FEC9-40CD-A7C3-9BBDD0C3FEFD}" srcOrd="0" destOrd="0" presId="urn:microsoft.com/office/officeart/2005/8/layout/vList2"/>
    <dgm:cxn modelId="{ADF6B7C5-ED06-4338-B3A4-7705596BEB6F}" type="presOf" srcId="{1F6770A1-F9ED-4A1A-98A2-C7DE21F46874}" destId="{54CE816E-BC33-404A-98CC-C9EDE86B3520}" srcOrd="0" destOrd="0" presId="urn:microsoft.com/office/officeart/2005/8/layout/vList2"/>
    <dgm:cxn modelId="{DB385BE1-DD06-488B-8AD3-D0EB2C0531CC}" srcId="{0073FCA2-D9AD-4EF8-BE3B-94751B2923BD}" destId="{31D06E94-8BED-41FD-9A99-EC1621D1E337}" srcOrd="0" destOrd="0" parTransId="{D5650A87-9508-4A0C-996C-E0245A12255F}" sibTransId="{C02D11B6-98E9-4969-A86C-3F795190DA0B}"/>
    <dgm:cxn modelId="{A3409476-DFFF-402F-A19D-2BC24AEA9052}" type="presParOf" srcId="{22757216-FEC9-40CD-A7C3-9BBDD0C3FEFD}" destId="{1A722304-4199-4583-8601-E16357D42E30}" srcOrd="0" destOrd="0" presId="urn:microsoft.com/office/officeart/2005/8/layout/vList2"/>
    <dgm:cxn modelId="{545EB3D8-1A05-42C1-8287-9822EDEB1CCE}" type="presParOf" srcId="{22757216-FEC9-40CD-A7C3-9BBDD0C3FEFD}" destId="{245C790A-7655-4AEF-8707-392BA5143AF7}" srcOrd="1" destOrd="0" presId="urn:microsoft.com/office/officeart/2005/8/layout/vList2"/>
    <dgm:cxn modelId="{153478C7-5CBC-4CCA-9183-9BABC913711E}" type="presParOf" srcId="{22757216-FEC9-40CD-A7C3-9BBDD0C3FEFD}" destId="{54CE816E-BC33-404A-98CC-C9EDE86B35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244249-0B0A-4DB6-BB9F-730ABEEFD0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3F444BB-4872-4E99-B0BD-635DA2E88606}">
      <dgm:prSet custT="1"/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Wspierane sektory </a:t>
          </a:r>
        </a:p>
      </dgm:t>
    </dgm:pt>
    <dgm:pt modelId="{14DB1C35-4FB4-49E5-A6C9-49B575297884}" type="parTrans" cxnId="{DEAA8CDC-724B-4FDC-9F82-90220658FAF9}">
      <dgm:prSet/>
      <dgm:spPr/>
      <dgm:t>
        <a:bodyPr/>
        <a:lstStyle/>
        <a:p>
          <a:endParaRPr lang="pl-PL"/>
        </a:p>
      </dgm:t>
    </dgm:pt>
    <dgm:pt modelId="{99CB7C4A-BF6C-4591-9D64-36A57C3A356C}" type="sibTrans" cxnId="{DEAA8CDC-724B-4FDC-9F82-90220658FAF9}">
      <dgm:prSet/>
      <dgm:spPr/>
      <dgm:t>
        <a:bodyPr/>
        <a:lstStyle/>
        <a:p>
          <a:endParaRPr lang="pl-PL"/>
        </a:p>
      </dgm:t>
    </dgm:pt>
    <dgm:pt modelId="{C5FF8CEC-C986-49CE-9D8A-A2CA5D634B2B}">
      <dgm:prSet custT="1"/>
      <dgm:spPr/>
      <dgm:t>
        <a:bodyPr/>
        <a:lstStyle/>
        <a:p>
          <a:pPr algn="just"/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m.in. mleka, </a:t>
          </a:r>
          <a:r>
            <a:rPr lang="pl-PL" sz="1600" b="0" u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mięsa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owoców i warzyw, zbóż, jaj, miodu, lnu i konopi, roślin oleistych, wysokobiałkowych, przetwarzanie produktów rolnych na cele energetyczne oraz usługowe zamrażanie i przechowywanie produktów rolnych, </a:t>
          </a:r>
          <a:r>
            <a:rPr lang="pl-PL" sz="1600" b="0" u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produkcja pasz i karmy dla zwierząt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502BE9C1-68EC-4932-B6F1-C03AC6FC90ED}" type="parTrans" cxnId="{0A141C6D-6A83-4E1C-8995-44991DB59318}">
      <dgm:prSet/>
      <dgm:spPr/>
      <dgm:t>
        <a:bodyPr/>
        <a:lstStyle/>
        <a:p>
          <a:endParaRPr lang="pl-PL"/>
        </a:p>
      </dgm:t>
    </dgm:pt>
    <dgm:pt modelId="{43FF4433-A502-4AF5-A0B9-6E93FE6ED88B}" type="sibTrans" cxnId="{0A141C6D-6A83-4E1C-8995-44991DB59318}">
      <dgm:prSet/>
      <dgm:spPr/>
      <dgm:t>
        <a:bodyPr/>
        <a:lstStyle/>
        <a:p>
          <a:endParaRPr lang="pl-PL"/>
        </a:p>
      </dgm:t>
    </dgm:pt>
    <dgm:pt modelId="{BB37485E-AE67-40C9-AEA2-A20DB111D15C}">
      <dgm:prSet custT="1"/>
      <dgm:spPr/>
      <dgm:t>
        <a:bodyPr/>
        <a:lstStyle/>
        <a:p>
          <a:pPr algn="just"/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sprzedaż hurtowa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m.in. owoców i warzyw,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mięsa i wyrobów mięsnych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kwiatów 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roślin, mleka i wyrobów mleczarskich, zboża i rzepaku, szyszek chmielowych, ziół, materiału siewnego roślin rolniczych i warzywnych</a:t>
          </a:r>
          <a:r>
            <a:rPr lang="pl-PL" sz="1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tylko dla „GPR”</a:t>
          </a:r>
        </a:p>
      </dgm:t>
    </dgm:pt>
    <dgm:pt modelId="{F1427DAD-349B-48BF-9C85-7ECACA59CB48}" type="parTrans" cxnId="{6529E2B1-EF07-417D-B6E4-D15E907C91B5}">
      <dgm:prSet/>
      <dgm:spPr/>
      <dgm:t>
        <a:bodyPr/>
        <a:lstStyle/>
        <a:p>
          <a:endParaRPr lang="pl-PL"/>
        </a:p>
      </dgm:t>
    </dgm:pt>
    <dgm:pt modelId="{24158035-1DA4-4186-81D8-D41E600896B0}" type="sibTrans" cxnId="{6529E2B1-EF07-417D-B6E4-D15E907C91B5}">
      <dgm:prSet/>
      <dgm:spPr/>
      <dgm:t>
        <a:bodyPr/>
        <a:lstStyle/>
        <a:p>
          <a:endParaRPr lang="pl-PL"/>
        </a:p>
      </dgm:t>
    </dgm:pt>
    <dgm:pt modelId="{D41C6DA7-B958-4902-A8DD-EBC68B6583BF}" type="pres">
      <dgm:prSet presAssocID="{97244249-0B0A-4DB6-BB9F-730ABEEFD011}" presName="vert0" presStyleCnt="0">
        <dgm:presLayoutVars>
          <dgm:dir/>
          <dgm:animOne val="branch"/>
          <dgm:animLvl val="lvl"/>
        </dgm:presLayoutVars>
      </dgm:prSet>
      <dgm:spPr/>
    </dgm:pt>
    <dgm:pt modelId="{E40D0349-1E05-4205-B2A9-F6FDCAA2C984}" type="pres">
      <dgm:prSet presAssocID="{43F444BB-4872-4E99-B0BD-635DA2E88606}" presName="thickLine" presStyleLbl="alignNode1" presStyleIdx="0" presStyleCnt="1"/>
      <dgm:spPr/>
    </dgm:pt>
    <dgm:pt modelId="{13AA18A4-6F6A-4831-BF99-F4098FD9A389}" type="pres">
      <dgm:prSet presAssocID="{43F444BB-4872-4E99-B0BD-635DA2E88606}" presName="horz1" presStyleCnt="0"/>
      <dgm:spPr/>
    </dgm:pt>
    <dgm:pt modelId="{3465B528-3190-4B01-BCB9-51BD5ED4B848}" type="pres">
      <dgm:prSet presAssocID="{43F444BB-4872-4E99-B0BD-635DA2E88606}" presName="tx1" presStyleLbl="revTx" presStyleIdx="0" presStyleCnt="3"/>
      <dgm:spPr/>
    </dgm:pt>
    <dgm:pt modelId="{EC9CDCCE-8BC2-47D9-B383-206EB088CB0F}" type="pres">
      <dgm:prSet presAssocID="{43F444BB-4872-4E99-B0BD-635DA2E88606}" presName="vert1" presStyleCnt="0"/>
      <dgm:spPr/>
    </dgm:pt>
    <dgm:pt modelId="{54C901EA-A34E-47A2-8651-693C5CC7CC84}" type="pres">
      <dgm:prSet presAssocID="{C5FF8CEC-C986-49CE-9D8A-A2CA5D634B2B}" presName="vertSpace2a" presStyleCnt="0"/>
      <dgm:spPr/>
    </dgm:pt>
    <dgm:pt modelId="{EB6704FC-5EB2-4FC5-BBB2-535CCFBDD1A3}" type="pres">
      <dgm:prSet presAssocID="{C5FF8CEC-C986-49CE-9D8A-A2CA5D634B2B}" presName="horz2" presStyleCnt="0"/>
      <dgm:spPr/>
    </dgm:pt>
    <dgm:pt modelId="{8392BBEF-1BEB-4C9D-BFE3-2A8ED45DF9B0}" type="pres">
      <dgm:prSet presAssocID="{C5FF8CEC-C986-49CE-9D8A-A2CA5D634B2B}" presName="horzSpace2" presStyleCnt="0"/>
      <dgm:spPr/>
    </dgm:pt>
    <dgm:pt modelId="{D88E6039-4288-4D9D-8A01-38526AC15523}" type="pres">
      <dgm:prSet presAssocID="{C5FF8CEC-C986-49CE-9D8A-A2CA5D634B2B}" presName="tx2" presStyleLbl="revTx" presStyleIdx="1" presStyleCnt="3"/>
      <dgm:spPr/>
    </dgm:pt>
    <dgm:pt modelId="{6732AD23-6F90-473C-9E61-ADA602E5B298}" type="pres">
      <dgm:prSet presAssocID="{C5FF8CEC-C986-49CE-9D8A-A2CA5D634B2B}" presName="vert2" presStyleCnt="0"/>
      <dgm:spPr/>
    </dgm:pt>
    <dgm:pt modelId="{A9DC2F3D-1D56-45F2-9AEA-DCC1C3744621}" type="pres">
      <dgm:prSet presAssocID="{C5FF8CEC-C986-49CE-9D8A-A2CA5D634B2B}" presName="thinLine2b" presStyleLbl="callout" presStyleIdx="0" presStyleCnt="2"/>
      <dgm:spPr/>
    </dgm:pt>
    <dgm:pt modelId="{03272B9D-0E0A-49A8-BF7B-A9B1F7641648}" type="pres">
      <dgm:prSet presAssocID="{C5FF8CEC-C986-49CE-9D8A-A2CA5D634B2B}" presName="vertSpace2b" presStyleCnt="0"/>
      <dgm:spPr/>
    </dgm:pt>
    <dgm:pt modelId="{A03FD3DF-6890-4E37-BBAC-8D027DA98F5A}" type="pres">
      <dgm:prSet presAssocID="{BB37485E-AE67-40C9-AEA2-A20DB111D15C}" presName="horz2" presStyleCnt="0"/>
      <dgm:spPr/>
    </dgm:pt>
    <dgm:pt modelId="{F5355768-5DE6-440C-B9B1-FF9F06A07969}" type="pres">
      <dgm:prSet presAssocID="{BB37485E-AE67-40C9-AEA2-A20DB111D15C}" presName="horzSpace2" presStyleCnt="0"/>
      <dgm:spPr/>
    </dgm:pt>
    <dgm:pt modelId="{AC1A8991-5AE9-40CB-8984-F06432217EAF}" type="pres">
      <dgm:prSet presAssocID="{BB37485E-AE67-40C9-AEA2-A20DB111D15C}" presName="tx2" presStyleLbl="revTx" presStyleIdx="2" presStyleCnt="3"/>
      <dgm:spPr/>
    </dgm:pt>
    <dgm:pt modelId="{323BE157-85BE-4A2B-B4F7-C01CB145C4D4}" type="pres">
      <dgm:prSet presAssocID="{BB37485E-AE67-40C9-AEA2-A20DB111D15C}" presName="vert2" presStyleCnt="0"/>
      <dgm:spPr/>
    </dgm:pt>
    <dgm:pt modelId="{12A626E5-0A72-4A5B-B06D-AF00B8E9EE4A}" type="pres">
      <dgm:prSet presAssocID="{BB37485E-AE67-40C9-AEA2-A20DB111D15C}" presName="thinLine2b" presStyleLbl="callout" presStyleIdx="1" presStyleCnt="2"/>
      <dgm:spPr/>
    </dgm:pt>
    <dgm:pt modelId="{6AAD300F-DBC9-467B-9F04-E1FEE1D71775}" type="pres">
      <dgm:prSet presAssocID="{BB37485E-AE67-40C9-AEA2-A20DB111D15C}" presName="vertSpace2b" presStyleCnt="0"/>
      <dgm:spPr/>
    </dgm:pt>
  </dgm:ptLst>
  <dgm:cxnLst>
    <dgm:cxn modelId="{0A141C6D-6A83-4E1C-8995-44991DB59318}" srcId="{43F444BB-4872-4E99-B0BD-635DA2E88606}" destId="{C5FF8CEC-C986-49CE-9D8A-A2CA5D634B2B}" srcOrd="0" destOrd="0" parTransId="{502BE9C1-68EC-4932-B6F1-C03AC6FC90ED}" sibTransId="{43FF4433-A502-4AF5-A0B9-6E93FE6ED88B}"/>
    <dgm:cxn modelId="{B47A3D72-C262-4E5F-8140-EBAFA994E1C8}" type="presOf" srcId="{BB37485E-AE67-40C9-AEA2-A20DB111D15C}" destId="{AC1A8991-5AE9-40CB-8984-F06432217EAF}" srcOrd="0" destOrd="0" presId="urn:microsoft.com/office/officeart/2008/layout/LinedList"/>
    <dgm:cxn modelId="{F7270E92-B771-45B3-893B-AEBBD7B96B02}" type="presOf" srcId="{C5FF8CEC-C986-49CE-9D8A-A2CA5D634B2B}" destId="{D88E6039-4288-4D9D-8A01-38526AC15523}" srcOrd="0" destOrd="0" presId="urn:microsoft.com/office/officeart/2008/layout/LinedList"/>
    <dgm:cxn modelId="{6529E2B1-EF07-417D-B6E4-D15E907C91B5}" srcId="{43F444BB-4872-4E99-B0BD-635DA2E88606}" destId="{BB37485E-AE67-40C9-AEA2-A20DB111D15C}" srcOrd="1" destOrd="0" parTransId="{F1427DAD-349B-48BF-9C85-7ECACA59CB48}" sibTransId="{24158035-1DA4-4186-81D8-D41E600896B0}"/>
    <dgm:cxn modelId="{4E4B0CD0-CC06-407D-92B7-264BEB79EC95}" type="presOf" srcId="{43F444BB-4872-4E99-B0BD-635DA2E88606}" destId="{3465B528-3190-4B01-BCB9-51BD5ED4B848}" srcOrd="0" destOrd="0" presId="urn:microsoft.com/office/officeart/2008/layout/LinedList"/>
    <dgm:cxn modelId="{E62E7CD5-5962-4CDB-9E8F-3CB54E646752}" type="presOf" srcId="{97244249-0B0A-4DB6-BB9F-730ABEEFD011}" destId="{D41C6DA7-B958-4902-A8DD-EBC68B6583BF}" srcOrd="0" destOrd="0" presId="urn:microsoft.com/office/officeart/2008/layout/LinedList"/>
    <dgm:cxn modelId="{DEAA8CDC-724B-4FDC-9F82-90220658FAF9}" srcId="{97244249-0B0A-4DB6-BB9F-730ABEEFD011}" destId="{43F444BB-4872-4E99-B0BD-635DA2E88606}" srcOrd="0" destOrd="0" parTransId="{14DB1C35-4FB4-49E5-A6C9-49B575297884}" sibTransId="{99CB7C4A-BF6C-4591-9D64-36A57C3A356C}"/>
    <dgm:cxn modelId="{B12899FA-BDC9-4992-BC56-8B197E0C5B68}" type="presParOf" srcId="{D41C6DA7-B958-4902-A8DD-EBC68B6583BF}" destId="{E40D0349-1E05-4205-B2A9-F6FDCAA2C984}" srcOrd="0" destOrd="0" presId="urn:microsoft.com/office/officeart/2008/layout/LinedList"/>
    <dgm:cxn modelId="{57C4C382-AE37-4D07-B277-ED575621C1C1}" type="presParOf" srcId="{D41C6DA7-B958-4902-A8DD-EBC68B6583BF}" destId="{13AA18A4-6F6A-4831-BF99-F4098FD9A389}" srcOrd="1" destOrd="0" presId="urn:microsoft.com/office/officeart/2008/layout/LinedList"/>
    <dgm:cxn modelId="{93FBE6D3-96D8-488A-AFEE-1DB0E5129977}" type="presParOf" srcId="{13AA18A4-6F6A-4831-BF99-F4098FD9A389}" destId="{3465B528-3190-4B01-BCB9-51BD5ED4B848}" srcOrd="0" destOrd="0" presId="urn:microsoft.com/office/officeart/2008/layout/LinedList"/>
    <dgm:cxn modelId="{F424751D-5078-469D-9080-3E186F42C0EA}" type="presParOf" srcId="{13AA18A4-6F6A-4831-BF99-F4098FD9A389}" destId="{EC9CDCCE-8BC2-47D9-B383-206EB088CB0F}" srcOrd="1" destOrd="0" presId="urn:microsoft.com/office/officeart/2008/layout/LinedList"/>
    <dgm:cxn modelId="{F8FD2E5D-65AD-4413-ABD5-14D1876C6D47}" type="presParOf" srcId="{EC9CDCCE-8BC2-47D9-B383-206EB088CB0F}" destId="{54C901EA-A34E-47A2-8651-693C5CC7CC84}" srcOrd="0" destOrd="0" presId="urn:microsoft.com/office/officeart/2008/layout/LinedList"/>
    <dgm:cxn modelId="{4EC87D27-7B70-4B61-9B1C-D881FEDF8D67}" type="presParOf" srcId="{EC9CDCCE-8BC2-47D9-B383-206EB088CB0F}" destId="{EB6704FC-5EB2-4FC5-BBB2-535CCFBDD1A3}" srcOrd="1" destOrd="0" presId="urn:microsoft.com/office/officeart/2008/layout/LinedList"/>
    <dgm:cxn modelId="{11FDC2B6-351B-496F-90D8-54A65B4FE4E6}" type="presParOf" srcId="{EB6704FC-5EB2-4FC5-BBB2-535CCFBDD1A3}" destId="{8392BBEF-1BEB-4C9D-BFE3-2A8ED45DF9B0}" srcOrd="0" destOrd="0" presId="urn:microsoft.com/office/officeart/2008/layout/LinedList"/>
    <dgm:cxn modelId="{0450B0BA-4835-42E9-9C74-936803CC0DF0}" type="presParOf" srcId="{EB6704FC-5EB2-4FC5-BBB2-535CCFBDD1A3}" destId="{D88E6039-4288-4D9D-8A01-38526AC15523}" srcOrd="1" destOrd="0" presId="urn:microsoft.com/office/officeart/2008/layout/LinedList"/>
    <dgm:cxn modelId="{F863F4B1-E0FF-4A10-BCD5-9E4CC1F56DDC}" type="presParOf" srcId="{EB6704FC-5EB2-4FC5-BBB2-535CCFBDD1A3}" destId="{6732AD23-6F90-473C-9E61-ADA602E5B298}" srcOrd="2" destOrd="0" presId="urn:microsoft.com/office/officeart/2008/layout/LinedList"/>
    <dgm:cxn modelId="{814B2C74-8F9A-4F8F-9244-C6E2E6941B57}" type="presParOf" srcId="{EC9CDCCE-8BC2-47D9-B383-206EB088CB0F}" destId="{A9DC2F3D-1D56-45F2-9AEA-DCC1C3744621}" srcOrd="2" destOrd="0" presId="urn:microsoft.com/office/officeart/2008/layout/LinedList"/>
    <dgm:cxn modelId="{DEBE1633-B81C-4DA8-AC83-D10A2D19349C}" type="presParOf" srcId="{EC9CDCCE-8BC2-47D9-B383-206EB088CB0F}" destId="{03272B9D-0E0A-49A8-BF7B-A9B1F7641648}" srcOrd="3" destOrd="0" presId="urn:microsoft.com/office/officeart/2008/layout/LinedList"/>
    <dgm:cxn modelId="{2AD60719-D310-4D1C-A3EB-4A19EA574B9C}" type="presParOf" srcId="{EC9CDCCE-8BC2-47D9-B383-206EB088CB0F}" destId="{A03FD3DF-6890-4E37-BBAC-8D027DA98F5A}" srcOrd="4" destOrd="0" presId="urn:microsoft.com/office/officeart/2008/layout/LinedList"/>
    <dgm:cxn modelId="{2B33FF3A-F2CD-4AEA-933A-989D127D804E}" type="presParOf" srcId="{A03FD3DF-6890-4E37-BBAC-8D027DA98F5A}" destId="{F5355768-5DE6-440C-B9B1-FF9F06A07969}" srcOrd="0" destOrd="0" presId="urn:microsoft.com/office/officeart/2008/layout/LinedList"/>
    <dgm:cxn modelId="{7D7E798A-B76D-493E-8A70-72428B06275C}" type="presParOf" srcId="{A03FD3DF-6890-4E37-BBAC-8D027DA98F5A}" destId="{AC1A8991-5AE9-40CB-8984-F06432217EAF}" srcOrd="1" destOrd="0" presId="urn:microsoft.com/office/officeart/2008/layout/LinedList"/>
    <dgm:cxn modelId="{6CF2F707-FC6E-4C2C-ADBA-4C605989C975}" type="presParOf" srcId="{A03FD3DF-6890-4E37-BBAC-8D027DA98F5A}" destId="{323BE157-85BE-4A2B-B4F7-C01CB145C4D4}" srcOrd="2" destOrd="0" presId="urn:microsoft.com/office/officeart/2008/layout/LinedList"/>
    <dgm:cxn modelId="{7E4CBF83-6BB8-4CEF-B36D-DD034BDE4177}" type="presParOf" srcId="{EC9CDCCE-8BC2-47D9-B383-206EB088CB0F}" destId="{12A626E5-0A72-4A5B-B06D-AF00B8E9EE4A}" srcOrd="5" destOrd="0" presId="urn:microsoft.com/office/officeart/2008/layout/LinedList"/>
    <dgm:cxn modelId="{7B08679D-9C27-44E1-AEF6-74CA95A9C261}" type="presParOf" srcId="{EC9CDCCE-8BC2-47D9-B383-206EB088CB0F}" destId="{6AAD300F-DBC9-467B-9F04-E1FEE1D7177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Budowa, modernizacja lub przebudowa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budynków produkcyjnych lub magazynowych 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776FBDB1-F21D-4375-BAB7-ED03331105E5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Budowa, modernizacja lub rozbudowa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infrastruktury i urządzeń do składowania i zagospodarowania odpadów, oczyszczalni ścieków, biogazowni, systemów fotowoltaicznych, magazynów energii, odzysku ciepła, pomp ciepła, pieców na biomasę (uwaga: bez kotłów na słomę), zastosowanie czynników o zmniejszonym oddziaływaniu na środowisko </a:t>
          </a:r>
        </a:p>
      </dgm:t>
    </dgm:pt>
    <dgm:pt modelId="{594AECEE-0CB6-4791-A39E-64DD2361467A}" type="sibTrans" cxnId="{79C29578-C0F3-40FB-985E-241E87C211B4}">
      <dgm:prSet/>
      <dgm:spPr/>
      <dgm:t>
        <a:bodyPr/>
        <a:lstStyle/>
        <a:p>
          <a:endParaRPr lang="pl-PL"/>
        </a:p>
      </dgm:t>
    </dgm:pt>
    <dgm:pt modelId="{F021DA3C-AC71-4E84-9A3F-C6A47658FFED}" type="parTrans" cxnId="{79C29578-C0F3-40FB-985E-241E87C211B4}">
      <dgm:prSet/>
      <dgm:spPr/>
      <dgm:t>
        <a:bodyPr/>
        <a:lstStyle/>
        <a:p>
          <a:endParaRPr lang="pl-PL"/>
        </a:p>
      </dgm:t>
    </dgm:pt>
    <dgm:pt modelId="{D7846D99-A0C5-4577-B98A-5CC567C5359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maszyn lub urządzeń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przetwarzania, magazynowania lub przygotowania produktów do sprzedaży</a:t>
          </a:r>
        </a:p>
      </dgm:t>
    </dgm:pt>
    <dgm:pt modelId="{1F80BBA3-FA16-417E-8659-AC3A86FFB16F}" type="sibTrans" cxnId="{4D2DDF45-A249-4030-AA85-366CF41C6400}">
      <dgm:prSet/>
      <dgm:spPr/>
      <dgm:t>
        <a:bodyPr/>
        <a:lstStyle/>
        <a:p>
          <a:endParaRPr lang="pl-PL"/>
        </a:p>
      </dgm:t>
    </dgm:pt>
    <dgm:pt modelId="{9BF41B1E-2881-42D1-A4F1-42C2E8EF3E0B}" type="parTrans" cxnId="{4D2DDF45-A249-4030-AA85-366CF41C6400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4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4" custScaleY="75359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3"/>
      <dgm:spPr/>
    </dgm:pt>
    <dgm:pt modelId="{4F96685C-2E93-4D57-8441-BE6DD14C07C8}" type="pres">
      <dgm:prSet presAssocID="{F7A69AE0-9474-40FC-91B2-B6C4FE89629E}" presName="vertSpace2b" presStyleCnt="0"/>
      <dgm:spPr/>
    </dgm:pt>
    <dgm:pt modelId="{C7AE85DE-1CC1-45FE-9748-02B03B7351B6}" type="pres">
      <dgm:prSet presAssocID="{776FBDB1-F21D-4375-BAB7-ED03331105E5}" presName="horz2" presStyleCnt="0"/>
      <dgm:spPr/>
    </dgm:pt>
    <dgm:pt modelId="{A5B9508D-E33D-414C-BC55-A73FF260ED5B}" type="pres">
      <dgm:prSet presAssocID="{776FBDB1-F21D-4375-BAB7-ED03331105E5}" presName="horzSpace2" presStyleCnt="0"/>
      <dgm:spPr/>
    </dgm:pt>
    <dgm:pt modelId="{B7A81BFA-3F24-4363-B357-3961AAFB19A1}" type="pres">
      <dgm:prSet presAssocID="{776FBDB1-F21D-4375-BAB7-ED03331105E5}" presName="tx2" presStyleLbl="revTx" presStyleIdx="2" presStyleCnt="4"/>
      <dgm:spPr/>
    </dgm:pt>
    <dgm:pt modelId="{9D25D753-DD04-421C-BC11-3A5EB4BCAD36}" type="pres">
      <dgm:prSet presAssocID="{776FBDB1-F21D-4375-BAB7-ED03331105E5}" presName="vert2" presStyleCnt="0"/>
      <dgm:spPr/>
    </dgm:pt>
    <dgm:pt modelId="{0F11AAA9-8ED2-42C7-BD20-E63FB735CB18}" type="pres">
      <dgm:prSet presAssocID="{776FBDB1-F21D-4375-BAB7-ED03331105E5}" presName="thinLine2b" presStyleLbl="callout" presStyleIdx="1" presStyleCnt="3"/>
      <dgm:spPr/>
    </dgm:pt>
    <dgm:pt modelId="{4EED1FF1-79A6-443A-B968-DFED1C2966DC}" type="pres">
      <dgm:prSet presAssocID="{776FBDB1-F21D-4375-BAB7-ED03331105E5}" presName="vertSpace2b" presStyleCnt="0"/>
      <dgm:spPr/>
    </dgm:pt>
    <dgm:pt modelId="{34188133-C469-416D-B11A-63700D041DD1}" type="pres">
      <dgm:prSet presAssocID="{D7846D99-A0C5-4577-B98A-5CC567C5359A}" presName="horz2" presStyleCnt="0"/>
      <dgm:spPr/>
    </dgm:pt>
    <dgm:pt modelId="{567F8397-53DF-44D2-9D87-DD1506021B11}" type="pres">
      <dgm:prSet presAssocID="{D7846D99-A0C5-4577-B98A-5CC567C5359A}" presName="horzSpace2" presStyleCnt="0"/>
      <dgm:spPr/>
    </dgm:pt>
    <dgm:pt modelId="{233926B2-F31A-4196-9659-2DC921FD54DE}" type="pres">
      <dgm:prSet presAssocID="{D7846D99-A0C5-4577-B98A-5CC567C5359A}" presName="tx2" presStyleLbl="revTx" presStyleIdx="3" presStyleCnt="4" custScaleY="71319"/>
      <dgm:spPr/>
    </dgm:pt>
    <dgm:pt modelId="{5DAC54E1-D2F7-4CF0-986F-BE9966F52767}" type="pres">
      <dgm:prSet presAssocID="{D7846D99-A0C5-4577-B98A-5CC567C5359A}" presName="vert2" presStyleCnt="0"/>
      <dgm:spPr/>
    </dgm:pt>
    <dgm:pt modelId="{9EAC0386-F467-435E-A8DC-7E40BF4A117A}" type="pres">
      <dgm:prSet presAssocID="{D7846D99-A0C5-4577-B98A-5CC567C5359A}" presName="thinLine2b" presStyleLbl="callout" presStyleIdx="2" presStyleCnt="3"/>
      <dgm:spPr/>
    </dgm:pt>
    <dgm:pt modelId="{92F1F698-1087-4021-A67F-1D4C3C56208F}" type="pres">
      <dgm:prSet presAssocID="{D7846D99-A0C5-4577-B98A-5CC567C5359A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5B7F8A2F-B5DB-43FD-83A9-C7A45CFD2A12}" type="presOf" srcId="{776FBDB1-F21D-4375-BAB7-ED03331105E5}" destId="{B7A81BFA-3F24-4363-B357-3961AAFB19A1}" srcOrd="0" destOrd="0" presId="urn:microsoft.com/office/officeart/2008/layout/LinedList"/>
    <dgm:cxn modelId="{4D2DDF45-A249-4030-AA85-366CF41C6400}" srcId="{E3E73E5B-0009-4DE0-A261-746B0149C664}" destId="{D7846D99-A0C5-4577-B98A-5CC567C5359A}" srcOrd="2" destOrd="0" parTransId="{9BF41B1E-2881-42D1-A4F1-42C2E8EF3E0B}" sibTransId="{1F80BBA3-FA16-417E-8659-AC3A86FFB16F}"/>
    <dgm:cxn modelId="{79C29578-C0F3-40FB-985E-241E87C211B4}" srcId="{E3E73E5B-0009-4DE0-A261-746B0149C664}" destId="{776FBDB1-F21D-4375-BAB7-ED03331105E5}" srcOrd="1" destOrd="0" parTransId="{F021DA3C-AC71-4E84-9A3F-C6A47658FFED}" sibTransId="{594AECEE-0CB6-4791-A39E-64DD2361467A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4FDA59E5-F2EC-47C8-B9C2-D4C49EFF6907}" type="presOf" srcId="{D7846D99-A0C5-4577-B98A-5CC567C5359A}" destId="{233926B2-F31A-4196-9659-2DC921FD54DE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5A4B6265-2D0E-42C4-A21E-381760107EFA}" type="presParOf" srcId="{9132C39B-5E74-431D-85CB-7B889DF58740}" destId="{C7AE85DE-1CC1-45FE-9748-02B03B7351B6}" srcOrd="4" destOrd="0" presId="urn:microsoft.com/office/officeart/2008/layout/LinedList"/>
    <dgm:cxn modelId="{699264D0-175E-4FFD-8105-4DA137732C8A}" type="presParOf" srcId="{C7AE85DE-1CC1-45FE-9748-02B03B7351B6}" destId="{A5B9508D-E33D-414C-BC55-A73FF260ED5B}" srcOrd="0" destOrd="0" presId="urn:microsoft.com/office/officeart/2008/layout/LinedList"/>
    <dgm:cxn modelId="{F9BC1808-4751-4F80-9FEB-A943B718E591}" type="presParOf" srcId="{C7AE85DE-1CC1-45FE-9748-02B03B7351B6}" destId="{B7A81BFA-3F24-4363-B357-3961AAFB19A1}" srcOrd="1" destOrd="0" presId="urn:microsoft.com/office/officeart/2008/layout/LinedList"/>
    <dgm:cxn modelId="{82A4DBC3-1721-44F2-9224-BC49DA9A101D}" type="presParOf" srcId="{C7AE85DE-1CC1-45FE-9748-02B03B7351B6}" destId="{9D25D753-DD04-421C-BC11-3A5EB4BCAD36}" srcOrd="2" destOrd="0" presId="urn:microsoft.com/office/officeart/2008/layout/LinedList"/>
    <dgm:cxn modelId="{C6B32039-FA99-415A-84BC-F994391ABE52}" type="presParOf" srcId="{9132C39B-5E74-431D-85CB-7B889DF58740}" destId="{0F11AAA9-8ED2-42C7-BD20-E63FB735CB18}" srcOrd="5" destOrd="0" presId="urn:microsoft.com/office/officeart/2008/layout/LinedList"/>
    <dgm:cxn modelId="{85A1A0C0-775A-4126-B3B6-8D87AC2E7BEE}" type="presParOf" srcId="{9132C39B-5E74-431D-85CB-7B889DF58740}" destId="{4EED1FF1-79A6-443A-B968-DFED1C2966DC}" srcOrd="6" destOrd="0" presId="urn:microsoft.com/office/officeart/2008/layout/LinedList"/>
    <dgm:cxn modelId="{716CF1A0-28FA-4747-9F6E-1BB495266B84}" type="presParOf" srcId="{9132C39B-5E74-431D-85CB-7B889DF58740}" destId="{34188133-C469-416D-B11A-63700D041DD1}" srcOrd="7" destOrd="0" presId="urn:microsoft.com/office/officeart/2008/layout/LinedList"/>
    <dgm:cxn modelId="{7B654534-F1C7-4056-AABD-67E88A103B2C}" type="presParOf" srcId="{34188133-C469-416D-B11A-63700D041DD1}" destId="{567F8397-53DF-44D2-9D87-DD1506021B11}" srcOrd="0" destOrd="0" presId="urn:microsoft.com/office/officeart/2008/layout/LinedList"/>
    <dgm:cxn modelId="{A55AE1B7-2674-4DCF-9AAD-3070696651F9}" type="presParOf" srcId="{34188133-C469-416D-B11A-63700D041DD1}" destId="{233926B2-F31A-4196-9659-2DC921FD54DE}" srcOrd="1" destOrd="0" presId="urn:microsoft.com/office/officeart/2008/layout/LinedList"/>
    <dgm:cxn modelId="{CDFE6954-A669-41BD-8B1D-01FAA09B6D00}" type="presParOf" srcId="{34188133-C469-416D-B11A-63700D041DD1}" destId="{5DAC54E1-D2F7-4CF0-986F-BE9966F52767}" srcOrd="2" destOrd="0" presId="urn:microsoft.com/office/officeart/2008/layout/LinedList"/>
    <dgm:cxn modelId="{137936A5-699A-4F0A-9DAF-E5C0AB57D3CA}" type="presParOf" srcId="{9132C39B-5E74-431D-85CB-7B889DF58740}" destId="{9EAC0386-F467-435E-A8DC-7E40BF4A117A}" srcOrd="8" destOrd="0" presId="urn:microsoft.com/office/officeart/2008/layout/LinedList"/>
    <dgm:cxn modelId="{9A8A1689-B825-4C54-8ED6-F972E5383938}" type="presParOf" srcId="{9132C39B-5E74-431D-85CB-7B889DF58740}" destId="{92F1F698-1087-4021-A67F-1D4C3C56208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776FBDB1-F21D-4375-BAB7-ED03331105E5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aparatury pomiarowej, kontrolnej oraz sprzętu do sterowania procesem produkcji lub magazynowania 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AECEE-0CB6-4791-A39E-64DD2361467A}" type="sibTrans" cxnId="{79C29578-C0F3-40FB-985E-241E87C211B4}">
      <dgm:prSet/>
      <dgm:spPr/>
      <dgm:t>
        <a:bodyPr/>
        <a:lstStyle/>
        <a:p>
          <a:endParaRPr lang="pl-PL"/>
        </a:p>
      </dgm:t>
    </dgm:pt>
    <dgm:pt modelId="{F021DA3C-AC71-4E84-9A3F-C6A47658FFED}" type="parTrans" cxnId="{79C29578-C0F3-40FB-985E-241E87C211B4}">
      <dgm:prSet/>
      <dgm:spPr/>
      <dgm:t>
        <a:bodyPr/>
        <a:lstStyle/>
        <a:p>
          <a:endParaRPr lang="pl-PL"/>
        </a:p>
      </dgm:t>
    </dgm:pt>
    <dgm:pt modelId="{D7846D99-A0C5-4577-B98A-5CC567C5359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oprogramowania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służącego zarządzaniu przedsiębiorstwem oraz sterowaniu procesem produkcji i magazynowania</a:t>
          </a:r>
        </a:p>
      </dgm:t>
    </dgm:pt>
    <dgm:pt modelId="{1F80BBA3-FA16-417E-8659-AC3A86FFB16F}" type="sibTrans" cxnId="{4D2DDF45-A249-4030-AA85-366CF41C6400}">
      <dgm:prSet/>
      <dgm:spPr/>
      <dgm:t>
        <a:bodyPr/>
        <a:lstStyle/>
        <a:p>
          <a:endParaRPr lang="pl-PL"/>
        </a:p>
      </dgm:t>
    </dgm:pt>
    <dgm:pt modelId="{9BF41B1E-2881-42D1-A4F1-42C2E8EF3E0B}" type="parTrans" cxnId="{4D2DDF45-A249-4030-AA85-366CF41C6400}">
      <dgm:prSet/>
      <dgm:spPr/>
      <dgm:t>
        <a:bodyPr/>
        <a:lstStyle/>
        <a:p>
          <a:endParaRPr lang="pl-PL"/>
        </a:p>
      </dgm:t>
    </dgm:pt>
    <dgm:pt modelId="{C762D84F-7568-4DCD-A706-ED05EC1C6A5C}">
      <dgm:prSet custT="1"/>
      <dgm:spPr/>
      <dgm:t>
        <a:bodyPr/>
        <a:lstStyle/>
        <a:p>
          <a:pPr>
            <a:buNone/>
          </a:pP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Wdrożenie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procedur certyfikowanych systemów zarządzania jakością, opłaty za patenty i licencje</a:t>
          </a:r>
        </a:p>
      </dgm:t>
    </dgm:pt>
    <dgm:pt modelId="{FECDD206-DC2F-44E8-971B-83866DAF2ED4}" type="sibTrans" cxnId="{EF683840-9150-498F-886F-D528B872F18E}">
      <dgm:prSet/>
      <dgm:spPr/>
      <dgm:t>
        <a:bodyPr/>
        <a:lstStyle/>
        <a:p>
          <a:endParaRPr lang="pl-PL"/>
        </a:p>
      </dgm:t>
    </dgm:pt>
    <dgm:pt modelId="{2B2293DF-3A65-4138-9B72-A6FC62B79583}" type="parTrans" cxnId="{EF683840-9150-498F-886F-D528B872F18E}">
      <dgm:prSet/>
      <dgm:spPr/>
      <dgm:t>
        <a:bodyPr/>
        <a:lstStyle/>
        <a:p>
          <a:endParaRPr lang="pl-PL"/>
        </a:p>
      </dgm:t>
    </dgm:pt>
    <dgm:pt modelId="{9D236A31-70D2-4092-9778-5BFF9CDF63F5}">
      <dgm:prSet custT="1"/>
      <dgm:spPr/>
      <dgm:t>
        <a:bodyPr/>
        <a:lstStyle/>
        <a:p>
          <a:pPr>
            <a:buNone/>
          </a:pP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ogólne 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związane z realizacją operacji do 10% wartości kosztów inwestycyjnych kwalifikowalnych</a:t>
          </a:r>
        </a:p>
      </dgm:t>
    </dgm:pt>
    <dgm:pt modelId="{019390CB-707F-4CBF-87B6-A932FFF1A193}" type="parTrans" cxnId="{610B5036-AE48-49F5-B30E-942411B4E982}">
      <dgm:prSet/>
      <dgm:spPr/>
      <dgm:t>
        <a:bodyPr/>
        <a:lstStyle/>
        <a:p>
          <a:endParaRPr lang="pl-PL"/>
        </a:p>
      </dgm:t>
    </dgm:pt>
    <dgm:pt modelId="{EF11B605-9EE6-458E-A4E6-E694A8F622CD}" type="sibTrans" cxnId="{610B5036-AE48-49F5-B30E-942411B4E982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5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13C72E9E-A21D-4891-971F-9BB8262567A5}" type="pres">
      <dgm:prSet presAssocID="{776FBDB1-F21D-4375-BAB7-ED03331105E5}" presName="vertSpace2a" presStyleCnt="0"/>
      <dgm:spPr/>
    </dgm:pt>
    <dgm:pt modelId="{C7AE85DE-1CC1-45FE-9748-02B03B7351B6}" type="pres">
      <dgm:prSet presAssocID="{776FBDB1-F21D-4375-BAB7-ED03331105E5}" presName="horz2" presStyleCnt="0"/>
      <dgm:spPr/>
    </dgm:pt>
    <dgm:pt modelId="{A5B9508D-E33D-414C-BC55-A73FF260ED5B}" type="pres">
      <dgm:prSet presAssocID="{776FBDB1-F21D-4375-BAB7-ED03331105E5}" presName="horzSpace2" presStyleCnt="0"/>
      <dgm:spPr/>
    </dgm:pt>
    <dgm:pt modelId="{B7A81BFA-3F24-4363-B357-3961AAFB19A1}" type="pres">
      <dgm:prSet presAssocID="{776FBDB1-F21D-4375-BAB7-ED03331105E5}" presName="tx2" presStyleLbl="revTx" presStyleIdx="1" presStyleCnt="5"/>
      <dgm:spPr/>
    </dgm:pt>
    <dgm:pt modelId="{9D25D753-DD04-421C-BC11-3A5EB4BCAD36}" type="pres">
      <dgm:prSet presAssocID="{776FBDB1-F21D-4375-BAB7-ED03331105E5}" presName="vert2" presStyleCnt="0"/>
      <dgm:spPr/>
    </dgm:pt>
    <dgm:pt modelId="{0F11AAA9-8ED2-42C7-BD20-E63FB735CB18}" type="pres">
      <dgm:prSet presAssocID="{776FBDB1-F21D-4375-BAB7-ED03331105E5}" presName="thinLine2b" presStyleLbl="callout" presStyleIdx="0" presStyleCnt="4"/>
      <dgm:spPr/>
    </dgm:pt>
    <dgm:pt modelId="{4EED1FF1-79A6-443A-B968-DFED1C2966DC}" type="pres">
      <dgm:prSet presAssocID="{776FBDB1-F21D-4375-BAB7-ED03331105E5}" presName="vertSpace2b" presStyleCnt="0"/>
      <dgm:spPr/>
    </dgm:pt>
    <dgm:pt modelId="{34188133-C469-416D-B11A-63700D041DD1}" type="pres">
      <dgm:prSet presAssocID="{D7846D99-A0C5-4577-B98A-5CC567C5359A}" presName="horz2" presStyleCnt="0"/>
      <dgm:spPr/>
    </dgm:pt>
    <dgm:pt modelId="{567F8397-53DF-44D2-9D87-DD1506021B11}" type="pres">
      <dgm:prSet presAssocID="{D7846D99-A0C5-4577-B98A-5CC567C5359A}" presName="horzSpace2" presStyleCnt="0"/>
      <dgm:spPr/>
    </dgm:pt>
    <dgm:pt modelId="{233926B2-F31A-4196-9659-2DC921FD54DE}" type="pres">
      <dgm:prSet presAssocID="{D7846D99-A0C5-4577-B98A-5CC567C5359A}" presName="tx2" presStyleLbl="revTx" presStyleIdx="2" presStyleCnt="5"/>
      <dgm:spPr/>
    </dgm:pt>
    <dgm:pt modelId="{5DAC54E1-D2F7-4CF0-986F-BE9966F52767}" type="pres">
      <dgm:prSet presAssocID="{D7846D99-A0C5-4577-B98A-5CC567C5359A}" presName="vert2" presStyleCnt="0"/>
      <dgm:spPr/>
    </dgm:pt>
    <dgm:pt modelId="{9EAC0386-F467-435E-A8DC-7E40BF4A117A}" type="pres">
      <dgm:prSet presAssocID="{D7846D99-A0C5-4577-B98A-5CC567C5359A}" presName="thinLine2b" presStyleLbl="callout" presStyleIdx="1" presStyleCnt="4"/>
      <dgm:spPr/>
    </dgm:pt>
    <dgm:pt modelId="{92F1F698-1087-4021-A67F-1D4C3C56208F}" type="pres">
      <dgm:prSet presAssocID="{D7846D99-A0C5-4577-B98A-5CC567C5359A}" presName="vertSpace2b" presStyleCnt="0"/>
      <dgm:spPr/>
    </dgm:pt>
    <dgm:pt modelId="{BD2428A2-133B-4127-947C-402E85C79238}" type="pres">
      <dgm:prSet presAssocID="{C762D84F-7568-4DCD-A706-ED05EC1C6A5C}" presName="horz2" presStyleCnt="0"/>
      <dgm:spPr/>
    </dgm:pt>
    <dgm:pt modelId="{DF36E48C-6DCC-4AA4-ADB4-13822983A4B6}" type="pres">
      <dgm:prSet presAssocID="{C762D84F-7568-4DCD-A706-ED05EC1C6A5C}" presName="horzSpace2" presStyleCnt="0"/>
      <dgm:spPr/>
    </dgm:pt>
    <dgm:pt modelId="{44EE1A8B-D4AD-4154-A152-41992F0CBF72}" type="pres">
      <dgm:prSet presAssocID="{C762D84F-7568-4DCD-A706-ED05EC1C6A5C}" presName="tx2" presStyleLbl="revTx" presStyleIdx="3" presStyleCnt="5"/>
      <dgm:spPr/>
    </dgm:pt>
    <dgm:pt modelId="{94AD5891-4D3E-4B89-B6D1-32A633FD557D}" type="pres">
      <dgm:prSet presAssocID="{C762D84F-7568-4DCD-A706-ED05EC1C6A5C}" presName="vert2" presStyleCnt="0"/>
      <dgm:spPr/>
    </dgm:pt>
    <dgm:pt modelId="{37D94CC6-462D-4F94-91DE-7C18AD378651}" type="pres">
      <dgm:prSet presAssocID="{C762D84F-7568-4DCD-A706-ED05EC1C6A5C}" presName="thinLine2b" presStyleLbl="callout" presStyleIdx="2" presStyleCnt="4"/>
      <dgm:spPr/>
    </dgm:pt>
    <dgm:pt modelId="{B11F11FE-716E-4F39-8E80-8602B3569C58}" type="pres">
      <dgm:prSet presAssocID="{C762D84F-7568-4DCD-A706-ED05EC1C6A5C}" presName="vertSpace2b" presStyleCnt="0"/>
      <dgm:spPr/>
    </dgm:pt>
    <dgm:pt modelId="{E21F74AD-82A8-4B30-93DB-8D3EFB5EF850}" type="pres">
      <dgm:prSet presAssocID="{9D236A31-70D2-4092-9778-5BFF9CDF63F5}" presName="horz2" presStyleCnt="0"/>
      <dgm:spPr/>
    </dgm:pt>
    <dgm:pt modelId="{AB0852DA-3806-45BF-8B9B-75A05E22A22D}" type="pres">
      <dgm:prSet presAssocID="{9D236A31-70D2-4092-9778-5BFF9CDF63F5}" presName="horzSpace2" presStyleCnt="0"/>
      <dgm:spPr/>
    </dgm:pt>
    <dgm:pt modelId="{0B1BE0FD-2694-4B5F-8C19-9E3074C8A3DD}" type="pres">
      <dgm:prSet presAssocID="{9D236A31-70D2-4092-9778-5BFF9CDF63F5}" presName="tx2" presStyleLbl="revTx" presStyleIdx="4" presStyleCnt="5"/>
      <dgm:spPr/>
    </dgm:pt>
    <dgm:pt modelId="{AF1A06E5-038D-4313-A6E6-C7C0842D2EAB}" type="pres">
      <dgm:prSet presAssocID="{9D236A31-70D2-4092-9778-5BFF9CDF63F5}" presName="vert2" presStyleCnt="0"/>
      <dgm:spPr/>
    </dgm:pt>
    <dgm:pt modelId="{3988DC25-90B3-4C29-91CB-D3D84507A10C}" type="pres">
      <dgm:prSet presAssocID="{9D236A31-70D2-4092-9778-5BFF9CDF63F5}" presName="thinLine2b" presStyleLbl="callout" presStyleIdx="3" presStyleCnt="4"/>
      <dgm:spPr/>
    </dgm:pt>
    <dgm:pt modelId="{FE9A5588-238E-41A7-AFA2-DDAAF53A79F5}" type="pres">
      <dgm:prSet presAssocID="{9D236A31-70D2-4092-9778-5BFF9CDF63F5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1599602B-302B-467A-BA6C-F62F58D5A0A0}" type="presOf" srcId="{C762D84F-7568-4DCD-A706-ED05EC1C6A5C}" destId="{44EE1A8B-D4AD-4154-A152-41992F0CBF72}" srcOrd="0" destOrd="0" presId="urn:microsoft.com/office/officeart/2008/layout/LinedList"/>
    <dgm:cxn modelId="{5B7F8A2F-B5DB-43FD-83A9-C7A45CFD2A12}" type="presOf" srcId="{776FBDB1-F21D-4375-BAB7-ED03331105E5}" destId="{B7A81BFA-3F24-4363-B357-3961AAFB19A1}" srcOrd="0" destOrd="0" presId="urn:microsoft.com/office/officeart/2008/layout/LinedList"/>
    <dgm:cxn modelId="{610B5036-AE48-49F5-B30E-942411B4E982}" srcId="{E3E73E5B-0009-4DE0-A261-746B0149C664}" destId="{9D236A31-70D2-4092-9778-5BFF9CDF63F5}" srcOrd="3" destOrd="0" parTransId="{019390CB-707F-4CBF-87B6-A932FFF1A193}" sibTransId="{EF11B605-9EE6-458E-A4E6-E694A8F622CD}"/>
    <dgm:cxn modelId="{EF683840-9150-498F-886F-D528B872F18E}" srcId="{E3E73E5B-0009-4DE0-A261-746B0149C664}" destId="{C762D84F-7568-4DCD-A706-ED05EC1C6A5C}" srcOrd="2" destOrd="0" parTransId="{2B2293DF-3A65-4138-9B72-A6FC62B79583}" sibTransId="{FECDD206-DC2F-44E8-971B-83866DAF2ED4}"/>
    <dgm:cxn modelId="{4D2DDF45-A249-4030-AA85-366CF41C6400}" srcId="{E3E73E5B-0009-4DE0-A261-746B0149C664}" destId="{D7846D99-A0C5-4577-B98A-5CC567C5359A}" srcOrd="1" destOrd="0" parTransId="{9BF41B1E-2881-42D1-A4F1-42C2E8EF3E0B}" sibTransId="{1F80BBA3-FA16-417E-8659-AC3A86FFB16F}"/>
    <dgm:cxn modelId="{79C29578-C0F3-40FB-985E-241E87C211B4}" srcId="{E3E73E5B-0009-4DE0-A261-746B0149C664}" destId="{776FBDB1-F21D-4375-BAB7-ED03331105E5}" srcOrd="0" destOrd="0" parTransId="{F021DA3C-AC71-4E84-9A3F-C6A47658FFED}" sibTransId="{594AECEE-0CB6-4791-A39E-64DD2361467A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D98D4EBA-AAB6-4B3B-B2E0-CF8CFA4C539D}" type="presOf" srcId="{9D236A31-70D2-4092-9778-5BFF9CDF63F5}" destId="{0B1BE0FD-2694-4B5F-8C19-9E3074C8A3DD}" srcOrd="0" destOrd="0" presId="urn:microsoft.com/office/officeart/2008/layout/LinedList"/>
    <dgm:cxn modelId="{4FDA59E5-F2EC-47C8-B9C2-D4C49EFF6907}" type="presOf" srcId="{D7846D99-A0C5-4577-B98A-5CC567C5359A}" destId="{233926B2-F31A-4196-9659-2DC921FD54DE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9E8F1567-BE71-4D96-9DFB-D5BFD28432F8}" type="presParOf" srcId="{9132C39B-5E74-431D-85CB-7B889DF58740}" destId="{13C72E9E-A21D-4891-971F-9BB8262567A5}" srcOrd="0" destOrd="0" presId="urn:microsoft.com/office/officeart/2008/layout/LinedList"/>
    <dgm:cxn modelId="{5A4B6265-2D0E-42C4-A21E-381760107EFA}" type="presParOf" srcId="{9132C39B-5E74-431D-85CB-7B889DF58740}" destId="{C7AE85DE-1CC1-45FE-9748-02B03B7351B6}" srcOrd="1" destOrd="0" presId="urn:microsoft.com/office/officeart/2008/layout/LinedList"/>
    <dgm:cxn modelId="{699264D0-175E-4FFD-8105-4DA137732C8A}" type="presParOf" srcId="{C7AE85DE-1CC1-45FE-9748-02B03B7351B6}" destId="{A5B9508D-E33D-414C-BC55-A73FF260ED5B}" srcOrd="0" destOrd="0" presId="urn:microsoft.com/office/officeart/2008/layout/LinedList"/>
    <dgm:cxn modelId="{F9BC1808-4751-4F80-9FEB-A943B718E591}" type="presParOf" srcId="{C7AE85DE-1CC1-45FE-9748-02B03B7351B6}" destId="{B7A81BFA-3F24-4363-B357-3961AAFB19A1}" srcOrd="1" destOrd="0" presId="urn:microsoft.com/office/officeart/2008/layout/LinedList"/>
    <dgm:cxn modelId="{82A4DBC3-1721-44F2-9224-BC49DA9A101D}" type="presParOf" srcId="{C7AE85DE-1CC1-45FE-9748-02B03B7351B6}" destId="{9D25D753-DD04-421C-BC11-3A5EB4BCAD36}" srcOrd="2" destOrd="0" presId="urn:microsoft.com/office/officeart/2008/layout/LinedList"/>
    <dgm:cxn modelId="{C6B32039-FA99-415A-84BC-F994391ABE52}" type="presParOf" srcId="{9132C39B-5E74-431D-85CB-7B889DF58740}" destId="{0F11AAA9-8ED2-42C7-BD20-E63FB735CB18}" srcOrd="2" destOrd="0" presId="urn:microsoft.com/office/officeart/2008/layout/LinedList"/>
    <dgm:cxn modelId="{85A1A0C0-775A-4126-B3B6-8D87AC2E7BEE}" type="presParOf" srcId="{9132C39B-5E74-431D-85CB-7B889DF58740}" destId="{4EED1FF1-79A6-443A-B968-DFED1C2966DC}" srcOrd="3" destOrd="0" presId="urn:microsoft.com/office/officeart/2008/layout/LinedList"/>
    <dgm:cxn modelId="{716CF1A0-28FA-4747-9F6E-1BB495266B84}" type="presParOf" srcId="{9132C39B-5E74-431D-85CB-7B889DF58740}" destId="{34188133-C469-416D-B11A-63700D041DD1}" srcOrd="4" destOrd="0" presId="urn:microsoft.com/office/officeart/2008/layout/LinedList"/>
    <dgm:cxn modelId="{7B654534-F1C7-4056-AABD-67E88A103B2C}" type="presParOf" srcId="{34188133-C469-416D-B11A-63700D041DD1}" destId="{567F8397-53DF-44D2-9D87-DD1506021B11}" srcOrd="0" destOrd="0" presId="urn:microsoft.com/office/officeart/2008/layout/LinedList"/>
    <dgm:cxn modelId="{A55AE1B7-2674-4DCF-9AAD-3070696651F9}" type="presParOf" srcId="{34188133-C469-416D-B11A-63700D041DD1}" destId="{233926B2-F31A-4196-9659-2DC921FD54DE}" srcOrd="1" destOrd="0" presId="urn:microsoft.com/office/officeart/2008/layout/LinedList"/>
    <dgm:cxn modelId="{CDFE6954-A669-41BD-8B1D-01FAA09B6D00}" type="presParOf" srcId="{34188133-C469-416D-B11A-63700D041DD1}" destId="{5DAC54E1-D2F7-4CF0-986F-BE9966F52767}" srcOrd="2" destOrd="0" presId="urn:microsoft.com/office/officeart/2008/layout/LinedList"/>
    <dgm:cxn modelId="{137936A5-699A-4F0A-9DAF-E5C0AB57D3CA}" type="presParOf" srcId="{9132C39B-5E74-431D-85CB-7B889DF58740}" destId="{9EAC0386-F467-435E-A8DC-7E40BF4A117A}" srcOrd="5" destOrd="0" presId="urn:microsoft.com/office/officeart/2008/layout/LinedList"/>
    <dgm:cxn modelId="{9A8A1689-B825-4C54-8ED6-F972E5383938}" type="presParOf" srcId="{9132C39B-5E74-431D-85CB-7B889DF58740}" destId="{92F1F698-1087-4021-A67F-1D4C3C56208F}" srcOrd="6" destOrd="0" presId="urn:microsoft.com/office/officeart/2008/layout/LinedList"/>
    <dgm:cxn modelId="{7ACBC391-41D9-4008-B66C-A9C414DCDCBD}" type="presParOf" srcId="{9132C39B-5E74-431D-85CB-7B889DF58740}" destId="{BD2428A2-133B-4127-947C-402E85C79238}" srcOrd="7" destOrd="0" presId="urn:microsoft.com/office/officeart/2008/layout/LinedList"/>
    <dgm:cxn modelId="{E73E75F0-B3C3-4491-A07F-F7378594CB60}" type="presParOf" srcId="{BD2428A2-133B-4127-947C-402E85C79238}" destId="{DF36E48C-6DCC-4AA4-ADB4-13822983A4B6}" srcOrd="0" destOrd="0" presId="urn:microsoft.com/office/officeart/2008/layout/LinedList"/>
    <dgm:cxn modelId="{F21F7DBA-8EC4-48F3-8A16-E6E6745B8118}" type="presParOf" srcId="{BD2428A2-133B-4127-947C-402E85C79238}" destId="{44EE1A8B-D4AD-4154-A152-41992F0CBF72}" srcOrd="1" destOrd="0" presId="urn:microsoft.com/office/officeart/2008/layout/LinedList"/>
    <dgm:cxn modelId="{87738E78-C8B8-42E2-9D76-091EA3CCC1B8}" type="presParOf" srcId="{BD2428A2-133B-4127-947C-402E85C79238}" destId="{94AD5891-4D3E-4B89-B6D1-32A633FD557D}" srcOrd="2" destOrd="0" presId="urn:microsoft.com/office/officeart/2008/layout/LinedList"/>
    <dgm:cxn modelId="{934E6803-8CCA-4594-8AB2-0AD39BA34F5B}" type="presParOf" srcId="{9132C39B-5E74-431D-85CB-7B889DF58740}" destId="{37D94CC6-462D-4F94-91DE-7C18AD378651}" srcOrd="8" destOrd="0" presId="urn:microsoft.com/office/officeart/2008/layout/LinedList"/>
    <dgm:cxn modelId="{DABD30AF-30DB-4E8A-82DF-623344138A73}" type="presParOf" srcId="{9132C39B-5E74-431D-85CB-7B889DF58740}" destId="{B11F11FE-716E-4F39-8E80-8602B3569C58}" srcOrd="9" destOrd="0" presId="urn:microsoft.com/office/officeart/2008/layout/LinedList"/>
    <dgm:cxn modelId="{C1B2633A-6158-4981-88F9-B54AA4AFB50C}" type="presParOf" srcId="{9132C39B-5E74-431D-85CB-7B889DF58740}" destId="{E21F74AD-82A8-4B30-93DB-8D3EFB5EF850}" srcOrd="10" destOrd="0" presId="urn:microsoft.com/office/officeart/2008/layout/LinedList"/>
    <dgm:cxn modelId="{77BF4721-B490-4E21-B312-2831F9970FE2}" type="presParOf" srcId="{E21F74AD-82A8-4B30-93DB-8D3EFB5EF850}" destId="{AB0852DA-3806-45BF-8B9B-75A05E22A22D}" srcOrd="0" destOrd="0" presId="urn:microsoft.com/office/officeart/2008/layout/LinedList"/>
    <dgm:cxn modelId="{E1DC1A1C-94EB-4260-8EF7-4A8325B90D33}" type="presParOf" srcId="{E21F74AD-82A8-4B30-93DB-8D3EFB5EF850}" destId="{0B1BE0FD-2694-4B5F-8C19-9E3074C8A3DD}" srcOrd="1" destOrd="0" presId="urn:microsoft.com/office/officeart/2008/layout/LinedList"/>
    <dgm:cxn modelId="{7862E48A-1F20-4BB1-B2F2-49866E3C83CB}" type="presParOf" srcId="{E21F74AD-82A8-4B30-93DB-8D3EFB5EF850}" destId="{AF1A06E5-038D-4313-A6E6-C7C0842D2EAB}" srcOrd="2" destOrd="0" presId="urn:microsoft.com/office/officeart/2008/layout/LinedList"/>
    <dgm:cxn modelId="{139446B3-5FC3-4F77-94E2-831ABFB6ACEB}" type="presParOf" srcId="{9132C39B-5E74-431D-85CB-7B889DF58740}" destId="{3988DC25-90B3-4C29-91CB-D3D84507A10C}" srcOrd="11" destOrd="0" presId="urn:microsoft.com/office/officeart/2008/layout/LinedList"/>
    <dgm:cxn modelId="{3AA78A8C-46EF-4F4D-84A9-11A2010C958F}" type="presParOf" srcId="{9132C39B-5E74-431D-85CB-7B889DF58740}" destId="{FE9A5588-238E-41A7-AFA2-DDAAF53A79F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Istotne zmiany</a:t>
          </a:r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możliwości finansowania inwestycji w ramach leasingu</a:t>
          </a:r>
          <a:endParaRPr lang="pl-PL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776FBDB1-F21D-4375-BAB7-ED03331105E5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Dotacja na wprowadzanie do obrotu produktów rolnych tylko dla zorganizowanych form współpracy rolników</a:t>
          </a:r>
        </a:p>
      </dgm:t>
    </dgm:pt>
    <dgm:pt modelId="{594AECEE-0CB6-4791-A39E-64DD2361467A}" type="sibTrans" cxnId="{79C29578-C0F3-40FB-985E-241E87C211B4}">
      <dgm:prSet/>
      <dgm:spPr/>
      <dgm:t>
        <a:bodyPr/>
        <a:lstStyle/>
        <a:p>
          <a:endParaRPr lang="pl-PL"/>
        </a:p>
      </dgm:t>
    </dgm:pt>
    <dgm:pt modelId="{F021DA3C-AC71-4E84-9A3F-C6A47658FFED}" type="parTrans" cxnId="{79C29578-C0F3-40FB-985E-241E87C211B4}">
      <dgm:prSet/>
      <dgm:spPr/>
      <dgm:t>
        <a:bodyPr/>
        <a:lstStyle/>
        <a:p>
          <a:endParaRPr lang="pl-PL"/>
        </a:p>
      </dgm:t>
    </dgm:pt>
    <dgm:pt modelId="{D7846D99-A0C5-4577-B98A-5CC567C5359A}">
      <dgm:prSet custT="1"/>
      <dgm:spPr/>
      <dgm:t>
        <a:bodyPr/>
        <a:lstStyle/>
        <a:p>
          <a:r>
            <a:rPr lang="pl-PL" sz="1600" b="1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Dotacja tylko dla inwestycji realizowanych na obszarach wiejskich</a:t>
          </a: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0BBA3-FA16-417E-8659-AC3A86FFB16F}" type="sibTrans" cxnId="{4D2DDF45-A249-4030-AA85-366CF41C6400}">
      <dgm:prSet/>
      <dgm:spPr/>
      <dgm:t>
        <a:bodyPr/>
        <a:lstStyle/>
        <a:p>
          <a:endParaRPr lang="pl-PL"/>
        </a:p>
      </dgm:t>
    </dgm:pt>
    <dgm:pt modelId="{9BF41B1E-2881-42D1-A4F1-42C2E8EF3E0B}" type="parTrans" cxnId="{4D2DDF45-A249-4030-AA85-366CF41C6400}">
      <dgm:prSet/>
      <dgm:spPr/>
      <dgm:t>
        <a:bodyPr/>
        <a:lstStyle/>
        <a:p>
          <a:endParaRPr lang="pl-PL"/>
        </a:p>
      </dgm:t>
    </dgm:pt>
    <dgm:pt modelId="{C762D84F-7568-4DCD-A706-ED05EC1C6A5C}">
      <dgm:prSet custT="1"/>
      <dgm:spPr/>
      <dgm:t>
        <a:bodyPr/>
        <a:lstStyle/>
        <a:p>
          <a:pPr>
            <a:buNone/>
          </a:pP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Wymagana większa gotowość do realizacji inwestycji już na etapie składania wniosku o dofinansowanie – np. pozwolenie na budowę lub złożony wniosek o jego wydanie</a:t>
          </a:r>
        </a:p>
      </dgm:t>
    </dgm:pt>
    <dgm:pt modelId="{FECDD206-DC2F-44E8-971B-83866DAF2ED4}" type="sibTrans" cxnId="{EF683840-9150-498F-886F-D528B872F18E}">
      <dgm:prSet/>
      <dgm:spPr/>
      <dgm:t>
        <a:bodyPr/>
        <a:lstStyle/>
        <a:p>
          <a:endParaRPr lang="pl-PL"/>
        </a:p>
      </dgm:t>
    </dgm:pt>
    <dgm:pt modelId="{2B2293DF-3A65-4138-9B72-A6FC62B79583}" type="parTrans" cxnId="{EF683840-9150-498F-886F-D528B872F18E}">
      <dgm:prSet/>
      <dgm:spPr/>
      <dgm:t>
        <a:bodyPr/>
        <a:lstStyle/>
        <a:p>
          <a:endParaRPr lang="pl-PL"/>
        </a:p>
      </dgm:t>
    </dgm:pt>
    <dgm:pt modelId="{42E43ECF-5CDB-42A4-8BD2-3612E002BCF1}">
      <dgm:prSet custT="1"/>
      <dgm:spPr/>
      <dgm:t>
        <a:bodyPr/>
        <a:lstStyle/>
        <a:p>
          <a:pPr>
            <a:buNone/>
          </a:pP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Możliwość uzyskania zaliczki na realizację inwestycji zabezpieczonej wekslem (do kwoty 2 mln zł ale nie więcej niż 50% kwoty dotacji)</a:t>
          </a: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4E393-D719-4461-901F-3D8B4476C0E8}" type="parTrans" cxnId="{9D33CCFD-F02F-4CB7-B2B1-28E55766F991}">
      <dgm:prSet/>
      <dgm:spPr/>
      <dgm:t>
        <a:bodyPr/>
        <a:lstStyle/>
        <a:p>
          <a:endParaRPr lang="pl-PL"/>
        </a:p>
      </dgm:t>
    </dgm:pt>
    <dgm:pt modelId="{B5F6DCA3-8F14-4FD6-8C2F-5AEE8D96E8D3}" type="sibTrans" cxnId="{9D33CCFD-F02F-4CB7-B2B1-28E55766F991}">
      <dgm:prSet/>
      <dgm:spPr/>
      <dgm:t>
        <a:bodyPr/>
        <a:lstStyle/>
        <a:p>
          <a:endParaRPr lang="pl-PL"/>
        </a:p>
      </dgm:t>
    </dgm:pt>
    <dgm:pt modelId="{BA9065D3-2883-4500-859F-BEA0C0FF9492}">
      <dgm:prSet custT="1"/>
      <dgm:spPr/>
      <dgm:t>
        <a:bodyPr/>
        <a:lstStyle/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możliwości zakupu środków transportu</a:t>
          </a:r>
        </a:p>
      </dgm:t>
    </dgm:pt>
    <dgm:pt modelId="{4C35AE16-3066-4C46-8282-1F43D3FC12FB}" type="parTrans" cxnId="{81E3F02C-80AE-4192-ADDF-96B5A8F803B1}">
      <dgm:prSet/>
      <dgm:spPr/>
      <dgm:t>
        <a:bodyPr/>
        <a:lstStyle/>
        <a:p>
          <a:endParaRPr lang="pl-PL"/>
        </a:p>
      </dgm:t>
    </dgm:pt>
    <dgm:pt modelId="{5EEB469B-C6A2-4AC6-88AD-4A2E4FADC16B}" type="sibTrans" cxnId="{81E3F02C-80AE-4192-ADDF-96B5A8F803B1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7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7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6"/>
      <dgm:spPr/>
    </dgm:pt>
    <dgm:pt modelId="{4F96685C-2E93-4D57-8441-BE6DD14C07C8}" type="pres">
      <dgm:prSet presAssocID="{F7A69AE0-9474-40FC-91B2-B6C4FE89629E}" presName="vertSpace2b" presStyleCnt="0"/>
      <dgm:spPr/>
    </dgm:pt>
    <dgm:pt modelId="{BC8F4260-5765-4DE3-966B-A056A4CFA9B8}" type="pres">
      <dgm:prSet presAssocID="{BA9065D3-2883-4500-859F-BEA0C0FF9492}" presName="horz2" presStyleCnt="0"/>
      <dgm:spPr/>
    </dgm:pt>
    <dgm:pt modelId="{8DDFCAED-C300-4B1D-925D-F44C89857AC7}" type="pres">
      <dgm:prSet presAssocID="{BA9065D3-2883-4500-859F-BEA0C0FF9492}" presName="horzSpace2" presStyleCnt="0"/>
      <dgm:spPr/>
    </dgm:pt>
    <dgm:pt modelId="{250E57A3-D1EE-4D3D-927D-56094B10DDEF}" type="pres">
      <dgm:prSet presAssocID="{BA9065D3-2883-4500-859F-BEA0C0FF9492}" presName="tx2" presStyleLbl="revTx" presStyleIdx="2" presStyleCnt="7"/>
      <dgm:spPr/>
    </dgm:pt>
    <dgm:pt modelId="{14C9A140-FCC9-4C4E-B8A7-F6EF4B199FCF}" type="pres">
      <dgm:prSet presAssocID="{BA9065D3-2883-4500-859F-BEA0C0FF9492}" presName="vert2" presStyleCnt="0"/>
      <dgm:spPr/>
    </dgm:pt>
    <dgm:pt modelId="{10E3C503-044F-43C8-AD5B-13BA860985AA}" type="pres">
      <dgm:prSet presAssocID="{BA9065D3-2883-4500-859F-BEA0C0FF9492}" presName="thinLine2b" presStyleLbl="callout" presStyleIdx="1" presStyleCnt="6"/>
      <dgm:spPr/>
    </dgm:pt>
    <dgm:pt modelId="{FA35F58E-344E-4BE3-8CBF-62016D791F21}" type="pres">
      <dgm:prSet presAssocID="{BA9065D3-2883-4500-859F-BEA0C0FF9492}" presName="vertSpace2b" presStyleCnt="0"/>
      <dgm:spPr/>
    </dgm:pt>
    <dgm:pt modelId="{C7AE85DE-1CC1-45FE-9748-02B03B7351B6}" type="pres">
      <dgm:prSet presAssocID="{776FBDB1-F21D-4375-BAB7-ED03331105E5}" presName="horz2" presStyleCnt="0"/>
      <dgm:spPr/>
    </dgm:pt>
    <dgm:pt modelId="{A5B9508D-E33D-414C-BC55-A73FF260ED5B}" type="pres">
      <dgm:prSet presAssocID="{776FBDB1-F21D-4375-BAB7-ED03331105E5}" presName="horzSpace2" presStyleCnt="0"/>
      <dgm:spPr/>
    </dgm:pt>
    <dgm:pt modelId="{B7A81BFA-3F24-4363-B357-3961AAFB19A1}" type="pres">
      <dgm:prSet presAssocID="{776FBDB1-F21D-4375-BAB7-ED03331105E5}" presName="tx2" presStyleLbl="revTx" presStyleIdx="3" presStyleCnt="7"/>
      <dgm:spPr/>
    </dgm:pt>
    <dgm:pt modelId="{9D25D753-DD04-421C-BC11-3A5EB4BCAD36}" type="pres">
      <dgm:prSet presAssocID="{776FBDB1-F21D-4375-BAB7-ED03331105E5}" presName="vert2" presStyleCnt="0"/>
      <dgm:spPr/>
    </dgm:pt>
    <dgm:pt modelId="{0F11AAA9-8ED2-42C7-BD20-E63FB735CB18}" type="pres">
      <dgm:prSet presAssocID="{776FBDB1-F21D-4375-BAB7-ED03331105E5}" presName="thinLine2b" presStyleLbl="callout" presStyleIdx="2" presStyleCnt="6"/>
      <dgm:spPr/>
    </dgm:pt>
    <dgm:pt modelId="{4EED1FF1-79A6-443A-B968-DFED1C2966DC}" type="pres">
      <dgm:prSet presAssocID="{776FBDB1-F21D-4375-BAB7-ED03331105E5}" presName="vertSpace2b" presStyleCnt="0"/>
      <dgm:spPr/>
    </dgm:pt>
    <dgm:pt modelId="{34188133-C469-416D-B11A-63700D041DD1}" type="pres">
      <dgm:prSet presAssocID="{D7846D99-A0C5-4577-B98A-5CC567C5359A}" presName="horz2" presStyleCnt="0"/>
      <dgm:spPr/>
    </dgm:pt>
    <dgm:pt modelId="{567F8397-53DF-44D2-9D87-DD1506021B11}" type="pres">
      <dgm:prSet presAssocID="{D7846D99-A0C5-4577-B98A-5CC567C5359A}" presName="horzSpace2" presStyleCnt="0"/>
      <dgm:spPr/>
    </dgm:pt>
    <dgm:pt modelId="{233926B2-F31A-4196-9659-2DC921FD54DE}" type="pres">
      <dgm:prSet presAssocID="{D7846D99-A0C5-4577-B98A-5CC567C5359A}" presName="tx2" presStyleLbl="revTx" presStyleIdx="4" presStyleCnt="7"/>
      <dgm:spPr/>
    </dgm:pt>
    <dgm:pt modelId="{5DAC54E1-D2F7-4CF0-986F-BE9966F52767}" type="pres">
      <dgm:prSet presAssocID="{D7846D99-A0C5-4577-B98A-5CC567C5359A}" presName="vert2" presStyleCnt="0"/>
      <dgm:spPr/>
    </dgm:pt>
    <dgm:pt modelId="{9EAC0386-F467-435E-A8DC-7E40BF4A117A}" type="pres">
      <dgm:prSet presAssocID="{D7846D99-A0C5-4577-B98A-5CC567C5359A}" presName="thinLine2b" presStyleLbl="callout" presStyleIdx="3" presStyleCnt="6"/>
      <dgm:spPr/>
    </dgm:pt>
    <dgm:pt modelId="{92F1F698-1087-4021-A67F-1D4C3C56208F}" type="pres">
      <dgm:prSet presAssocID="{D7846D99-A0C5-4577-B98A-5CC567C5359A}" presName="vertSpace2b" presStyleCnt="0"/>
      <dgm:spPr/>
    </dgm:pt>
    <dgm:pt modelId="{BD2428A2-133B-4127-947C-402E85C79238}" type="pres">
      <dgm:prSet presAssocID="{C762D84F-7568-4DCD-A706-ED05EC1C6A5C}" presName="horz2" presStyleCnt="0"/>
      <dgm:spPr/>
    </dgm:pt>
    <dgm:pt modelId="{DF36E48C-6DCC-4AA4-ADB4-13822983A4B6}" type="pres">
      <dgm:prSet presAssocID="{C762D84F-7568-4DCD-A706-ED05EC1C6A5C}" presName="horzSpace2" presStyleCnt="0"/>
      <dgm:spPr/>
    </dgm:pt>
    <dgm:pt modelId="{44EE1A8B-D4AD-4154-A152-41992F0CBF72}" type="pres">
      <dgm:prSet presAssocID="{C762D84F-7568-4DCD-A706-ED05EC1C6A5C}" presName="tx2" presStyleLbl="revTx" presStyleIdx="5" presStyleCnt="7" custLinFactNeighborX="-1"/>
      <dgm:spPr/>
    </dgm:pt>
    <dgm:pt modelId="{94AD5891-4D3E-4B89-B6D1-32A633FD557D}" type="pres">
      <dgm:prSet presAssocID="{C762D84F-7568-4DCD-A706-ED05EC1C6A5C}" presName="vert2" presStyleCnt="0"/>
      <dgm:spPr/>
    </dgm:pt>
    <dgm:pt modelId="{37D94CC6-462D-4F94-91DE-7C18AD378651}" type="pres">
      <dgm:prSet presAssocID="{C762D84F-7568-4DCD-A706-ED05EC1C6A5C}" presName="thinLine2b" presStyleLbl="callout" presStyleIdx="4" presStyleCnt="6"/>
      <dgm:spPr/>
    </dgm:pt>
    <dgm:pt modelId="{B11F11FE-716E-4F39-8E80-8602B3569C58}" type="pres">
      <dgm:prSet presAssocID="{C762D84F-7568-4DCD-A706-ED05EC1C6A5C}" presName="vertSpace2b" presStyleCnt="0"/>
      <dgm:spPr/>
    </dgm:pt>
    <dgm:pt modelId="{21FAC9A5-39EB-41E9-AA5D-3FEF626EAAFE}" type="pres">
      <dgm:prSet presAssocID="{42E43ECF-5CDB-42A4-8BD2-3612E002BCF1}" presName="horz2" presStyleCnt="0"/>
      <dgm:spPr/>
    </dgm:pt>
    <dgm:pt modelId="{11CA2D2E-FB77-4302-B2B1-D85B48F92EE2}" type="pres">
      <dgm:prSet presAssocID="{42E43ECF-5CDB-42A4-8BD2-3612E002BCF1}" presName="horzSpace2" presStyleCnt="0"/>
      <dgm:spPr/>
    </dgm:pt>
    <dgm:pt modelId="{1E57C7AC-B5F5-4505-A28F-926A0A32CF91}" type="pres">
      <dgm:prSet presAssocID="{42E43ECF-5CDB-42A4-8BD2-3612E002BCF1}" presName="tx2" presStyleLbl="revTx" presStyleIdx="6" presStyleCnt="7"/>
      <dgm:spPr/>
    </dgm:pt>
    <dgm:pt modelId="{D2B6ECA6-8BC5-484F-AFEB-AA2DC6D6B28A}" type="pres">
      <dgm:prSet presAssocID="{42E43ECF-5CDB-42A4-8BD2-3612E002BCF1}" presName="vert2" presStyleCnt="0"/>
      <dgm:spPr/>
    </dgm:pt>
    <dgm:pt modelId="{15617E51-1BDC-4F67-9B62-4C8E96DB5D14}" type="pres">
      <dgm:prSet presAssocID="{42E43ECF-5CDB-42A4-8BD2-3612E002BCF1}" presName="thinLine2b" presStyleLbl="callout" presStyleIdx="5" presStyleCnt="6"/>
      <dgm:spPr/>
    </dgm:pt>
    <dgm:pt modelId="{9EC05441-F17B-4B89-9EB5-8B7E1A23BF65}" type="pres">
      <dgm:prSet presAssocID="{42E43ECF-5CDB-42A4-8BD2-3612E002BCF1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1599602B-302B-467A-BA6C-F62F58D5A0A0}" type="presOf" srcId="{C762D84F-7568-4DCD-A706-ED05EC1C6A5C}" destId="{44EE1A8B-D4AD-4154-A152-41992F0CBF72}" srcOrd="0" destOrd="0" presId="urn:microsoft.com/office/officeart/2008/layout/LinedList"/>
    <dgm:cxn modelId="{81E3F02C-80AE-4192-ADDF-96B5A8F803B1}" srcId="{E3E73E5B-0009-4DE0-A261-746B0149C664}" destId="{BA9065D3-2883-4500-859F-BEA0C0FF9492}" srcOrd="1" destOrd="0" parTransId="{4C35AE16-3066-4C46-8282-1F43D3FC12FB}" sibTransId="{5EEB469B-C6A2-4AC6-88AD-4A2E4FADC16B}"/>
    <dgm:cxn modelId="{5B7F8A2F-B5DB-43FD-83A9-C7A45CFD2A12}" type="presOf" srcId="{776FBDB1-F21D-4375-BAB7-ED03331105E5}" destId="{B7A81BFA-3F24-4363-B357-3961AAFB19A1}" srcOrd="0" destOrd="0" presId="urn:microsoft.com/office/officeart/2008/layout/LinedList"/>
    <dgm:cxn modelId="{EF683840-9150-498F-886F-D528B872F18E}" srcId="{E3E73E5B-0009-4DE0-A261-746B0149C664}" destId="{C762D84F-7568-4DCD-A706-ED05EC1C6A5C}" srcOrd="4" destOrd="0" parTransId="{2B2293DF-3A65-4138-9B72-A6FC62B79583}" sibTransId="{FECDD206-DC2F-44E8-971B-83866DAF2ED4}"/>
    <dgm:cxn modelId="{4D2DDF45-A249-4030-AA85-366CF41C6400}" srcId="{E3E73E5B-0009-4DE0-A261-746B0149C664}" destId="{D7846D99-A0C5-4577-B98A-5CC567C5359A}" srcOrd="3" destOrd="0" parTransId="{9BF41B1E-2881-42D1-A4F1-42C2E8EF3E0B}" sibTransId="{1F80BBA3-FA16-417E-8659-AC3A86FFB16F}"/>
    <dgm:cxn modelId="{79C29578-C0F3-40FB-985E-241E87C211B4}" srcId="{E3E73E5B-0009-4DE0-A261-746B0149C664}" destId="{776FBDB1-F21D-4375-BAB7-ED03331105E5}" srcOrd="2" destOrd="0" parTransId="{F021DA3C-AC71-4E84-9A3F-C6A47658FFED}" sibTransId="{594AECEE-0CB6-4791-A39E-64DD2361467A}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C57EB596-8A55-42D2-B6EC-75D90D497A8D}" type="presOf" srcId="{BA9065D3-2883-4500-859F-BEA0C0FF9492}" destId="{250E57A3-D1EE-4D3D-927D-56094B10DDEF}" srcOrd="0" destOrd="0" presId="urn:microsoft.com/office/officeart/2008/layout/LinedList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4FDA59E5-F2EC-47C8-B9C2-D4C49EFF6907}" type="presOf" srcId="{D7846D99-A0C5-4577-B98A-5CC567C5359A}" destId="{233926B2-F31A-4196-9659-2DC921FD54DE}" srcOrd="0" destOrd="0" presId="urn:microsoft.com/office/officeart/2008/layout/LinedList"/>
    <dgm:cxn modelId="{A7B2A4ED-4F30-4947-BA7C-C48CBF0211A8}" type="presOf" srcId="{42E43ECF-5CDB-42A4-8BD2-3612E002BCF1}" destId="{1E57C7AC-B5F5-4505-A28F-926A0A32CF91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9D33CCFD-F02F-4CB7-B2B1-28E55766F991}" srcId="{E3E73E5B-0009-4DE0-A261-746B0149C664}" destId="{42E43ECF-5CDB-42A4-8BD2-3612E002BCF1}" srcOrd="5" destOrd="0" parTransId="{5444E393-D719-4461-901F-3D8B4476C0E8}" sibTransId="{B5F6DCA3-8F14-4FD6-8C2F-5AEE8D96E8D3}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98024575-497A-4663-B857-15F6FC4BF1BA}" type="presParOf" srcId="{9132C39B-5E74-431D-85CB-7B889DF58740}" destId="{BC8F4260-5765-4DE3-966B-A056A4CFA9B8}" srcOrd="4" destOrd="0" presId="urn:microsoft.com/office/officeart/2008/layout/LinedList"/>
    <dgm:cxn modelId="{F4F6626C-BA69-45E0-96A9-347A5E8EB67F}" type="presParOf" srcId="{BC8F4260-5765-4DE3-966B-A056A4CFA9B8}" destId="{8DDFCAED-C300-4B1D-925D-F44C89857AC7}" srcOrd="0" destOrd="0" presId="urn:microsoft.com/office/officeart/2008/layout/LinedList"/>
    <dgm:cxn modelId="{D9E879F9-5F87-48FA-8ADC-17CA437E1B78}" type="presParOf" srcId="{BC8F4260-5765-4DE3-966B-A056A4CFA9B8}" destId="{250E57A3-D1EE-4D3D-927D-56094B10DDEF}" srcOrd="1" destOrd="0" presId="urn:microsoft.com/office/officeart/2008/layout/LinedList"/>
    <dgm:cxn modelId="{FA745339-6460-4040-B71B-92523C871357}" type="presParOf" srcId="{BC8F4260-5765-4DE3-966B-A056A4CFA9B8}" destId="{14C9A140-FCC9-4C4E-B8A7-F6EF4B199FCF}" srcOrd="2" destOrd="0" presId="urn:microsoft.com/office/officeart/2008/layout/LinedList"/>
    <dgm:cxn modelId="{C332F906-62E3-47F4-8B6C-A020BA4F01BC}" type="presParOf" srcId="{9132C39B-5E74-431D-85CB-7B889DF58740}" destId="{10E3C503-044F-43C8-AD5B-13BA860985AA}" srcOrd="5" destOrd="0" presId="urn:microsoft.com/office/officeart/2008/layout/LinedList"/>
    <dgm:cxn modelId="{51749953-F8B3-46D4-B30B-3C966929B431}" type="presParOf" srcId="{9132C39B-5E74-431D-85CB-7B889DF58740}" destId="{FA35F58E-344E-4BE3-8CBF-62016D791F21}" srcOrd="6" destOrd="0" presId="urn:microsoft.com/office/officeart/2008/layout/LinedList"/>
    <dgm:cxn modelId="{5A4B6265-2D0E-42C4-A21E-381760107EFA}" type="presParOf" srcId="{9132C39B-5E74-431D-85CB-7B889DF58740}" destId="{C7AE85DE-1CC1-45FE-9748-02B03B7351B6}" srcOrd="7" destOrd="0" presId="urn:microsoft.com/office/officeart/2008/layout/LinedList"/>
    <dgm:cxn modelId="{699264D0-175E-4FFD-8105-4DA137732C8A}" type="presParOf" srcId="{C7AE85DE-1CC1-45FE-9748-02B03B7351B6}" destId="{A5B9508D-E33D-414C-BC55-A73FF260ED5B}" srcOrd="0" destOrd="0" presId="urn:microsoft.com/office/officeart/2008/layout/LinedList"/>
    <dgm:cxn modelId="{F9BC1808-4751-4F80-9FEB-A943B718E591}" type="presParOf" srcId="{C7AE85DE-1CC1-45FE-9748-02B03B7351B6}" destId="{B7A81BFA-3F24-4363-B357-3961AAFB19A1}" srcOrd="1" destOrd="0" presId="urn:microsoft.com/office/officeart/2008/layout/LinedList"/>
    <dgm:cxn modelId="{82A4DBC3-1721-44F2-9224-BC49DA9A101D}" type="presParOf" srcId="{C7AE85DE-1CC1-45FE-9748-02B03B7351B6}" destId="{9D25D753-DD04-421C-BC11-3A5EB4BCAD36}" srcOrd="2" destOrd="0" presId="urn:microsoft.com/office/officeart/2008/layout/LinedList"/>
    <dgm:cxn modelId="{C6B32039-FA99-415A-84BC-F994391ABE52}" type="presParOf" srcId="{9132C39B-5E74-431D-85CB-7B889DF58740}" destId="{0F11AAA9-8ED2-42C7-BD20-E63FB735CB18}" srcOrd="8" destOrd="0" presId="urn:microsoft.com/office/officeart/2008/layout/LinedList"/>
    <dgm:cxn modelId="{85A1A0C0-775A-4126-B3B6-8D87AC2E7BEE}" type="presParOf" srcId="{9132C39B-5E74-431D-85CB-7B889DF58740}" destId="{4EED1FF1-79A6-443A-B968-DFED1C2966DC}" srcOrd="9" destOrd="0" presId="urn:microsoft.com/office/officeart/2008/layout/LinedList"/>
    <dgm:cxn modelId="{716CF1A0-28FA-4747-9F6E-1BB495266B84}" type="presParOf" srcId="{9132C39B-5E74-431D-85CB-7B889DF58740}" destId="{34188133-C469-416D-B11A-63700D041DD1}" srcOrd="10" destOrd="0" presId="urn:microsoft.com/office/officeart/2008/layout/LinedList"/>
    <dgm:cxn modelId="{7B654534-F1C7-4056-AABD-67E88A103B2C}" type="presParOf" srcId="{34188133-C469-416D-B11A-63700D041DD1}" destId="{567F8397-53DF-44D2-9D87-DD1506021B11}" srcOrd="0" destOrd="0" presId="urn:microsoft.com/office/officeart/2008/layout/LinedList"/>
    <dgm:cxn modelId="{A55AE1B7-2674-4DCF-9AAD-3070696651F9}" type="presParOf" srcId="{34188133-C469-416D-B11A-63700D041DD1}" destId="{233926B2-F31A-4196-9659-2DC921FD54DE}" srcOrd="1" destOrd="0" presId="urn:microsoft.com/office/officeart/2008/layout/LinedList"/>
    <dgm:cxn modelId="{CDFE6954-A669-41BD-8B1D-01FAA09B6D00}" type="presParOf" srcId="{34188133-C469-416D-B11A-63700D041DD1}" destId="{5DAC54E1-D2F7-4CF0-986F-BE9966F52767}" srcOrd="2" destOrd="0" presId="urn:microsoft.com/office/officeart/2008/layout/LinedList"/>
    <dgm:cxn modelId="{137936A5-699A-4F0A-9DAF-E5C0AB57D3CA}" type="presParOf" srcId="{9132C39B-5E74-431D-85CB-7B889DF58740}" destId="{9EAC0386-F467-435E-A8DC-7E40BF4A117A}" srcOrd="11" destOrd="0" presId="urn:microsoft.com/office/officeart/2008/layout/LinedList"/>
    <dgm:cxn modelId="{9A8A1689-B825-4C54-8ED6-F972E5383938}" type="presParOf" srcId="{9132C39B-5E74-431D-85CB-7B889DF58740}" destId="{92F1F698-1087-4021-A67F-1D4C3C56208F}" srcOrd="12" destOrd="0" presId="urn:microsoft.com/office/officeart/2008/layout/LinedList"/>
    <dgm:cxn modelId="{7ACBC391-41D9-4008-B66C-A9C414DCDCBD}" type="presParOf" srcId="{9132C39B-5E74-431D-85CB-7B889DF58740}" destId="{BD2428A2-133B-4127-947C-402E85C79238}" srcOrd="13" destOrd="0" presId="urn:microsoft.com/office/officeart/2008/layout/LinedList"/>
    <dgm:cxn modelId="{E73E75F0-B3C3-4491-A07F-F7378594CB60}" type="presParOf" srcId="{BD2428A2-133B-4127-947C-402E85C79238}" destId="{DF36E48C-6DCC-4AA4-ADB4-13822983A4B6}" srcOrd="0" destOrd="0" presId="urn:microsoft.com/office/officeart/2008/layout/LinedList"/>
    <dgm:cxn modelId="{F21F7DBA-8EC4-48F3-8A16-E6E6745B8118}" type="presParOf" srcId="{BD2428A2-133B-4127-947C-402E85C79238}" destId="{44EE1A8B-D4AD-4154-A152-41992F0CBF72}" srcOrd="1" destOrd="0" presId="urn:microsoft.com/office/officeart/2008/layout/LinedList"/>
    <dgm:cxn modelId="{87738E78-C8B8-42E2-9D76-091EA3CCC1B8}" type="presParOf" srcId="{BD2428A2-133B-4127-947C-402E85C79238}" destId="{94AD5891-4D3E-4B89-B6D1-32A633FD557D}" srcOrd="2" destOrd="0" presId="urn:microsoft.com/office/officeart/2008/layout/LinedList"/>
    <dgm:cxn modelId="{934E6803-8CCA-4594-8AB2-0AD39BA34F5B}" type="presParOf" srcId="{9132C39B-5E74-431D-85CB-7B889DF58740}" destId="{37D94CC6-462D-4F94-91DE-7C18AD378651}" srcOrd="14" destOrd="0" presId="urn:microsoft.com/office/officeart/2008/layout/LinedList"/>
    <dgm:cxn modelId="{DABD30AF-30DB-4E8A-82DF-623344138A73}" type="presParOf" srcId="{9132C39B-5E74-431D-85CB-7B889DF58740}" destId="{B11F11FE-716E-4F39-8E80-8602B3569C58}" srcOrd="15" destOrd="0" presId="urn:microsoft.com/office/officeart/2008/layout/LinedList"/>
    <dgm:cxn modelId="{3A665A4D-C269-4941-8A69-2B3B4A64D35C}" type="presParOf" srcId="{9132C39B-5E74-431D-85CB-7B889DF58740}" destId="{21FAC9A5-39EB-41E9-AA5D-3FEF626EAAFE}" srcOrd="16" destOrd="0" presId="urn:microsoft.com/office/officeart/2008/layout/LinedList"/>
    <dgm:cxn modelId="{3E9F2A51-C52D-408A-BCE8-713A666E9A69}" type="presParOf" srcId="{21FAC9A5-39EB-41E9-AA5D-3FEF626EAAFE}" destId="{11CA2D2E-FB77-4302-B2B1-D85B48F92EE2}" srcOrd="0" destOrd="0" presId="urn:microsoft.com/office/officeart/2008/layout/LinedList"/>
    <dgm:cxn modelId="{E1F99D73-C5A4-4372-941D-D00147276A45}" type="presParOf" srcId="{21FAC9A5-39EB-41E9-AA5D-3FEF626EAAFE}" destId="{1E57C7AC-B5F5-4505-A28F-926A0A32CF91}" srcOrd="1" destOrd="0" presId="urn:microsoft.com/office/officeart/2008/layout/LinedList"/>
    <dgm:cxn modelId="{D5577134-10A8-4A69-8EBC-37F142CF9A61}" type="presParOf" srcId="{21FAC9A5-39EB-41E9-AA5D-3FEF626EAAFE}" destId="{D2B6ECA6-8BC5-484F-AFEB-AA2DC6D6B28A}" srcOrd="2" destOrd="0" presId="urn:microsoft.com/office/officeart/2008/layout/LinedList"/>
    <dgm:cxn modelId="{8C858729-438B-49BF-A79C-A2C32BFAA6E8}" type="presParOf" srcId="{9132C39B-5E74-431D-85CB-7B889DF58740}" destId="{15617E51-1BDC-4F67-9B62-4C8E96DB5D14}" srcOrd="17" destOrd="0" presId="urn:microsoft.com/office/officeart/2008/layout/LinedList"/>
    <dgm:cxn modelId="{C300E88E-4C54-4680-99C7-DF6EF261E094}" type="presParOf" srcId="{9132C39B-5E74-431D-85CB-7B889DF58740}" destId="{9EC05441-F17B-4B89-9EB5-8B7E1A23BF6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2212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2260"/>
          <a:ext cx="1949617" cy="466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60"/>
        <a:ext cx="1949617" cy="4662295"/>
      </dsp:txXfrm>
    </dsp:sp>
    <dsp:sp modelId="{A7CB5806-04D6-4041-B2CD-212D1FA4F261}">
      <dsp:nvSpPr>
        <dsp:cNvPr id="0" name=""/>
        <dsp:cNvSpPr/>
      </dsp:nvSpPr>
      <dsp:spPr>
        <a:xfrm>
          <a:off x="2095275" y="208667"/>
          <a:ext cx="7622748" cy="207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Nabór dla MŚP  - listopad 2022 r.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złożone: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2056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wnioskowanej dotacji :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6,07 mld PLN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 środków: 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ok. 808 mln Euro (3,62 mld PLN)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208667"/>
        <a:ext cx="7622748" cy="2078135"/>
      </dsp:txXfrm>
    </dsp:sp>
    <dsp:sp modelId="{771E4BA9-0E78-46F1-BE0F-05A5218C15AD}">
      <dsp:nvSpPr>
        <dsp:cNvPr id="0" name=""/>
        <dsp:cNvSpPr/>
      </dsp:nvSpPr>
      <dsp:spPr>
        <a:xfrm>
          <a:off x="1949617" y="2286802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A82BA-7705-4C96-9F72-FC71738076C2}">
      <dsp:nvSpPr>
        <dsp:cNvPr id="0" name=""/>
        <dsp:cNvSpPr/>
      </dsp:nvSpPr>
      <dsp:spPr>
        <a:xfrm>
          <a:off x="2095275" y="2493257"/>
          <a:ext cx="7622748" cy="215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Zaawansowanie zawierania umów: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pozytywnie ok 50%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negatywnie ok 40%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w trakcie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weryfikacji ok 10%</a:t>
          </a:r>
        </a:p>
      </dsp:txBody>
      <dsp:txXfrm>
        <a:off x="2095275" y="2493257"/>
        <a:ext cx="7622748" cy="2158074"/>
      </dsp:txXfrm>
    </dsp:sp>
    <dsp:sp modelId="{3BEA4D0F-C95C-4713-B30B-60BE3C227B72}">
      <dsp:nvSpPr>
        <dsp:cNvPr id="0" name=""/>
        <dsp:cNvSpPr/>
      </dsp:nvSpPr>
      <dsp:spPr>
        <a:xfrm>
          <a:off x="1949617" y="4651332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137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182"/>
          <a:ext cx="1949617" cy="4316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Premiowane projekty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A </a:t>
          </a: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2"/>
        <a:ext cx="1949617" cy="4316940"/>
      </dsp:txXfrm>
    </dsp:sp>
    <dsp:sp modelId="{A7CB5806-04D6-4041-B2CD-212D1FA4F261}">
      <dsp:nvSpPr>
        <dsp:cNvPr id="0" name=""/>
        <dsp:cNvSpPr/>
      </dsp:nvSpPr>
      <dsp:spPr>
        <a:xfrm>
          <a:off x="2095275" y="35568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Zorganizowane formy współpracy rolników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35568"/>
        <a:ext cx="7622748" cy="708618"/>
      </dsp:txXfrm>
    </dsp:sp>
    <dsp:sp modelId="{771E4BA9-0E78-46F1-BE0F-05A5218C15AD}">
      <dsp:nvSpPr>
        <dsp:cNvPr id="0" name=""/>
        <dsp:cNvSpPr/>
      </dsp:nvSpPr>
      <dsp:spPr>
        <a:xfrm>
          <a:off x="1949617" y="74418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81BFA-3F24-4363-B357-3961AAFB19A1}">
      <dsp:nvSpPr>
        <dsp:cNvPr id="0" name=""/>
        <dsp:cNvSpPr/>
      </dsp:nvSpPr>
      <dsp:spPr>
        <a:xfrm>
          <a:off x="2095275" y="779617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 celów strategii „od pola do stołu”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779617"/>
        <a:ext cx="7622748" cy="708618"/>
      </dsp:txXfrm>
    </dsp:sp>
    <dsp:sp modelId="{0F11AAA9-8ED2-42C7-BD20-E63FB735CB18}">
      <dsp:nvSpPr>
        <dsp:cNvPr id="0" name=""/>
        <dsp:cNvSpPr/>
      </dsp:nvSpPr>
      <dsp:spPr>
        <a:xfrm>
          <a:off x="1949617" y="1488235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926B2-F31A-4196-9659-2DC921FD54DE}">
      <dsp:nvSpPr>
        <dsp:cNvPr id="0" name=""/>
        <dsp:cNvSpPr/>
      </dsp:nvSpPr>
      <dsp:spPr>
        <a:xfrm>
          <a:off x="2095275" y="1523666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najmniej 20% nakładów inwestycyjnych we wniosku dotyczy ochrony środowiska</a:t>
          </a:r>
        </a:p>
      </dsp:txBody>
      <dsp:txXfrm>
        <a:off x="2095275" y="1523666"/>
        <a:ext cx="7622748" cy="708618"/>
      </dsp:txXfrm>
    </dsp:sp>
    <dsp:sp modelId="{9EAC0386-F467-435E-A8DC-7E40BF4A117A}">
      <dsp:nvSpPr>
        <dsp:cNvPr id="0" name=""/>
        <dsp:cNvSpPr/>
      </dsp:nvSpPr>
      <dsp:spPr>
        <a:xfrm>
          <a:off x="1949617" y="2232284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1A8B-D4AD-4154-A152-41992F0CBF72}">
      <dsp:nvSpPr>
        <dsp:cNvPr id="0" name=""/>
        <dsp:cNvSpPr/>
      </dsp:nvSpPr>
      <dsp:spPr>
        <a:xfrm>
          <a:off x="2095275" y="2267715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Poziom bezrobocia w powiecie</a:t>
          </a:r>
        </a:p>
      </dsp:txBody>
      <dsp:txXfrm>
        <a:off x="2095275" y="2267715"/>
        <a:ext cx="7622748" cy="708618"/>
      </dsp:txXfrm>
    </dsp:sp>
    <dsp:sp modelId="{37D94CC6-462D-4F94-91DE-7C18AD378651}">
      <dsp:nvSpPr>
        <dsp:cNvPr id="0" name=""/>
        <dsp:cNvSpPr/>
      </dsp:nvSpPr>
      <dsp:spPr>
        <a:xfrm>
          <a:off x="1949617" y="2976333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D8AF3-5BC0-495A-A755-511D039DABC2}">
      <dsp:nvSpPr>
        <dsp:cNvPr id="0" name=""/>
        <dsp:cNvSpPr/>
      </dsp:nvSpPr>
      <dsp:spPr>
        <a:xfrm>
          <a:off x="2095275" y="3011764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 najmniej 50% nakładów inwestycyjnych  we wniosku związana z innowacjami</a:t>
          </a:r>
          <a:endParaRPr lang="pl-PL" sz="1600" kern="1200" dirty="0"/>
        </a:p>
      </dsp:txBody>
      <dsp:txXfrm>
        <a:off x="2095275" y="3011764"/>
        <a:ext cx="7622748" cy="708618"/>
      </dsp:txXfrm>
    </dsp:sp>
    <dsp:sp modelId="{F57766F6-7BBD-4455-B506-FC96FFAF88A9}">
      <dsp:nvSpPr>
        <dsp:cNvPr id="0" name=""/>
        <dsp:cNvSpPr/>
      </dsp:nvSpPr>
      <dsp:spPr>
        <a:xfrm>
          <a:off x="1949617" y="3720382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1A082-662E-4072-B713-A3FFB15C85AB}">
      <dsp:nvSpPr>
        <dsp:cNvPr id="0" name=""/>
        <dsp:cNvSpPr/>
      </dsp:nvSpPr>
      <dsp:spPr>
        <a:xfrm>
          <a:off x="2095275" y="3755813"/>
          <a:ext cx="7622748" cy="70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Minimalna liczba punktów – 3</a:t>
          </a:r>
          <a:endParaRPr lang="pl-PL" sz="1600" b="1" kern="1200" dirty="0"/>
        </a:p>
      </dsp:txBody>
      <dsp:txXfrm>
        <a:off x="2095275" y="3755813"/>
        <a:ext cx="7622748" cy="708618"/>
      </dsp:txXfrm>
    </dsp:sp>
    <dsp:sp modelId="{4CBDB5F7-3221-4BA4-B8B6-E64B757E28D9}">
      <dsp:nvSpPr>
        <dsp:cNvPr id="0" name=""/>
        <dsp:cNvSpPr/>
      </dsp:nvSpPr>
      <dsp:spPr>
        <a:xfrm>
          <a:off x="1949617" y="4464431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708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757"/>
          <a:ext cx="1949617" cy="466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57"/>
        <a:ext cx="1949617" cy="4662295"/>
      </dsp:txXfrm>
    </dsp:sp>
    <dsp:sp modelId="{A7CB5806-04D6-4041-B2CD-212D1FA4F261}">
      <dsp:nvSpPr>
        <dsp:cNvPr id="0" name=""/>
        <dsp:cNvSpPr/>
      </dsp:nvSpPr>
      <dsp:spPr>
        <a:xfrm>
          <a:off x="2095275" y="139057"/>
          <a:ext cx="7622748" cy="208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Nabór na „centra dystrybucji” - czerwiec 2023 r.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złożone: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875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wnioskowanej dotacji: 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4,48 mld PLN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 środków: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ok. 382,8 mln Euro (1,72 mld PLN)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139057"/>
        <a:ext cx="7622748" cy="2085162"/>
      </dsp:txXfrm>
    </dsp:sp>
    <dsp:sp modelId="{771E4BA9-0E78-46F1-BE0F-05A5218C15AD}">
      <dsp:nvSpPr>
        <dsp:cNvPr id="0" name=""/>
        <dsp:cNvSpPr/>
      </dsp:nvSpPr>
      <dsp:spPr>
        <a:xfrm>
          <a:off x="1949617" y="2224220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81BFA-3F24-4363-B357-3961AAFB19A1}">
      <dsp:nvSpPr>
        <dsp:cNvPr id="0" name=""/>
        <dsp:cNvSpPr/>
      </dsp:nvSpPr>
      <dsp:spPr>
        <a:xfrm>
          <a:off x="2095275" y="2362568"/>
          <a:ext cx="7622748" cy="2358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Zaawansowanie zawierania umów: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pozytywnie ok 25%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Wnioski rozpatrzone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negatywnie ok 30%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rozpatrzenia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pozostało ok 45%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złożonych wniosków</a:t>
          </a:r>
        </a:p>
      </dsp:txBody>
      <dsp:txXfrm>
        <a:off x="2095275" y="2362568"/>
        <a:ext cx="7622748" cy="2358373"/>
      </dsp:txXfrm>
    </dsp:sp>
    <dsp:sp modelId="{0F11AAA9-8ED2-42C7-BD20-E63FB735CB18}">
      <dsp:nvSpPr>
        <dsp:cNvPr id="0" name=""/>
        <dsp:cNvSpPr/>
      </dsp:nvSpPr>
      <dsp:spPr>
        <a:xfrm>
          <a:off x="1949617" y="4720942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358F5-32F5-4A8F-87B1-58DB8A31D491}">
      <dsp:nvSpPr>
        <dsp:cNvPr id="0" name=""/>
        <dsp:cNvSpPr/>
      </dsp:nvSpPr>
      <dsp:spPr>
        <a:xfrm>
          <a:off x="9667" y="1744"/>
          <a:ext cx="9890332" cy="9787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PROW 2007-2013 – 1 100 mln Euro</a:t>
          </a:r>
          <a:endParaRPr lang="pl-PL" sz="24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34" y="30411"/>
        <a:ext cx="9832998" cy="921416"/>
      </dsp:txXfrm>
    </dsp:sp>
    <dsp:sp modelId="{A54B1EDE-B1C5-4966-9BA9-44DCDE7B4A04}">
      <dsp:nvSpPr>
        <dsp:cNvPr id="0" name=""/>
        <dsp:cNvSpPr/>
      </dsp:nvSpPr>
      <dsp:spPr>
        <a:xfrm>
          <a:off x="35167" y="1109325"/>
          <a:ext cx="9839338" cy="100324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PROW 2014-2020 – 850 mln Euro</a:t>
          </a:r>
          <a:endParaRPr lang="pl-PL" sz="24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51" y="1138709"/>
        <a:ext cx="9780570" cy="944480"/>
      </dsp:txXfrm>
    </dsp:sp>
    <dsp:sp modelId="{FB43FBE2-8852-4E5D-B308-49D043C192D8}">
      <dsp:nvSpPr>
        <dsp:cNvPr id="0" name=""/>
        <dsp:cNvSpPr/>
      </dsp:nvSpPr>
      <dsp:spPr>
        <a:xfrm>
          <a:off x="14487" y="2235052"/>
          <a:ext cx="9871024" cy="9787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KPO nabory w 2022 i 2023 roku - 1 190,8 mln Euro</a:t>
          </a:r>
        </a:p>
      </dsp:txBody>
      <dsp:txXfrm>
        <a:off x="43154" y="2263719"/>
        <a:ext cx="9813690" cy="921416"/>
      </dsp:txXfrm>
    </dsp:sp>
    <dsp:sp modelId="{06DA2316-643D-479E-910E-4CA498A00FA0}">
      <dsp:nvSpPr>
        <dsp:cNvPr id="0" name=""/>
        <dsp:cNvSpPr/>
      </dsp:nvSpPr>
      <dsp:spPr>
        <a:xfrm>
          <a:off x="14487" y="3339408"/>
          <a:ext cx="9871024" cy="97875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PS WPR 2023–2027 – TYLKO   204 mln Euro   </a:t>
          </a:r>
          <a:endParaRPr lang="pl-PL" sz="2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4" y="3368075"/>
        <a:ext cx="9813690" cy="921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B209B-CDF9-451D-85A6-72EC65F644EB}">
      <dsp:nvSpPr>
        <dsp:cNvPr id="0" name=""/>
        <dsp:cNvSpPr/>
      </dsp:nvSpPr>
      <dsp:spPr>
        <a:xfrm>
          <a:off x="0" y="2013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71A89-278B-44E6-AE33-E8234B06E508}">
      <dsp:nvSpPr>
        <dsp:cNvPr id="0" name=""/>
        <dsp:cNvSpPr/>
      </dsp:nvSpPr>
      <dsp:spPr>
        <a:xfrm>
          <a:off x="0" y="2013"/>
          <a:ext cx="1944000" cy="199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 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wprowadzanie do obrotu produktów rolnych</a:t>
          </a:r>
        </a:p>
      </dsp:txBody>
      <dsp:txXfrm>
        <a:off x="0" y="2013"/>
        <a:ext cx="1944000" cy="1996875"/>
      </dsp:txXfrm>
    </dsp:sp>
    <dsp:sp modelId="{22F9B40C-6D1C-4699-8B26-79CD4C14B5AA}">
      <dsp:nvSpPr>
        <dsp:cNvPr id="0" name=""/>
        <dsp:cNvSpPr/>
      </dsp:nvSpPr>
      <dsp:spPr>
        <a:xfrm>
          <a:off x="2089800" y="101857"/>
          <a:ext cx="7630200" cy="45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50 % dla przedsiębiorstw</a:t>
          </a:r>
        </a:p>
      </dsp:txBody>
      <dsp:txXfrm>
        <a:off x="2089800" y="101857"/>
        <a:ext cx="7630200" cy="459740"/>
      </dsp:txXfrm>
    </dsp:sp>
    <dsp:sp modelId="{3DA2599A-2BB7-4F0D-98E5-C384739B6240}">
      <dsp:nvSpPr>
        <dsp:cNvPr id="0" name=""/>
        <dsp:cNvSpPr/>
      </dsp:nvSpPr>
      <dsp:spPr>
        <a:xfrm>
          <a:off x="1944000" y="561598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052BE-F8F2-4906-8F4A-123EED4B6BC6}">
      <dsp:nvSpPr>
        <dsp:cNvPr id="0" name=""/>
        <dsp:cNvSpPr/>
      </dsp:nvSpPr>
      <dsp:spPr>
        <a:xfrm>
          <a:off x="2089800" y="661441"/>
          <a:ext cx="7630200" cy="60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 dla grup producentów rolnych i ich związków, spółdzielni, spółdzielni rolników, organizacji producentów i ich zrzeszeń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 więcej niż 10 mln PLN</a:t>
          </a:r>
        </a:p>
      </dsp:txBody>
      <dsp:txXfrm>
        <a:off x="2089800" y="661441"/>
        <a:ext cx="7630200" cy="606810"/>
      </dsp:txXfrm>
    </dsp:sp>
    <dsp:sp modelId="{E068F8D1-A070-4E6B-8F7A-28097F165516}">
      <dsp:nvSpPr>
        <dsp:cNvPr id="0" name=""/>
        <dsp:cNvSpPr/>
      </dsp:nvSpPr>
      <dsp:spPr>
        <a:xfrm>
          <a:off x="1944000" y="1268252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A9EF-96A0-4F9D-B1DD-4EFCE68E38FE}">
      <dsp:nvSpPr>
        <dsp:cNvPr id="0" name=""/>
        <dsp:cNvSpPr/>
      </dsp:nvSpPr>
      <dsp:spPr>
        <a:xfrm>
          <a:off x="0" y="1998888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5E80-9C4A-43D8-8D32-E89F0038822E}">
      <dsp:nvSpPr>
        <dsp:cNvPr id="0" name=""/>
        <dsp:cNvSpPr/>
      </dsp:nvSpPr>
      <dsp:spPr>
        <a:xfrm>
          <a:off x="0" y="1998888"/>
          <a:ext cx="1944000" cy="140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Obszar B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 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wprowadzanie do obrotu ekologicznych produktów rolnych</a:t>
          </a:r>
        </a:p>
      </dsp:txBody>
      <dsp:txXfrm>
        <a:off x="0" y="1998888"/>
        <a:ext cx="1944000" cy="1404422"/>
      </dsp:txXfrm>
    </dsp:sp>
    <dsp:sp modelId="{C690DC77-7BEE-4EDF-BE71-0A78B4E475F8}">
      <dsp:nvSpPr>
        <dsp:cNvPr id="0" name=""/>
        <dsp:cNvSpPr/>
      </dsp:nvSpPr>
      <dsp:spPr>
        <a:xfrm>
          <a:off x="2089800" y="2098732"/>
          <a:ext cx="7630200" cy="1399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60 %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 więcej niż 10 mln PLN</a:t>
          </a:r>
        </a:p>
      </dsp:txBody>
      <dsp:txXfrm>
        <a:off x="2089800" y="2098732"/>
        <a:ext cx="7630200" cy="1399409"/>
      </dsp:txXfrm>
    </dsp:sp>
    <dsp:sp modelId="{4AA02DC5-3727-4421-9A99-F74845DA6D36}">
      <dsp:nvSpPr>
        <dsp:cNvPr id="0" name=""/>
        <dsp:cNvSpPr/>
      </dsp:nvSpPr>
      <dsp:spPr>
        <a:xfrm>
          <a:off x="1944000" y="3498142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22304-4199-4583-8601-E16357D42E30}">
      <dsp:nvSpPr>
        <dsp:cNvPr id="0" name=""/>
        <dsp:cNvSpPr/>
      </dsp:nvSpPr>
      <dsp:spPr>
        <a:xfrm>
          <a:off x="0" y="182264"/>
          <a:ext cx="7740000" cy="73826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przedsiębiorstwa MŚP prowadzące lub planujące rozpocząć działalność w zakresie przetwarzania produktów rolnych (bez obrotu hurtowego)</a:t>
          </a:r>
        </a:p>
      </dsp:txBody>
      <dsp:txXfrm>
        <a:off x="36039" y="218303"/>
        <a:ext cx="7667922" cy="666190"/>
      </dsp:txXfrm>
    </dsp:sp>
    <dsp:sp modelId="{54CE816E-BC33-404A-98CC-C9EDE86B3520}">
      <dsp:nvSpPr>
        <dsp:cNvPr id="0" name=""/>
        <dsp:cNvSpPr/>
      </dsp:nvSpPr>
      <dsp:spPr>
        <a:xfrm>
          <a:off x="0" y="1054001"/>
          <a:ext cx="7740000" cy="86711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grupy producentów rolnych i ich związki, spółdzielnie, spółdzielnie </a:t>
          </a:r>
          <a:r>
            <a:rPr lang="pl-PL" sz="16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rolników</a:t>
          </a:r>
          <a:r>
            <a:rPr lang="pl-P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organizacje producentów i ich zrzeszenia, organizacje międzybranżowe prowadzące lub planujące rozpocząć działalność w zakresie przetwarzania lub wprowadzania do obrotu produktów rolnych</a:t>
          </a:r>
        </a:p>
      </dsp:txBody>
      <dsp:txXfrm>
        <a:off x="42329" y="1096330"/>
        <a:ext cx="7655342" cy="782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0349-1E05-4205-B2A9-F6FDCAA2C984}">
      <dsp:nvSpPr>
        <dsp:cNvPr id="0" name=""/>
        <dsp:cNvSpPr/>
      </dsp:nvSpPr>
      <dsp:spPr>
        <a:xfrm>
          <a:off x="0" y="0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5B528-3190-4B01-BCB9-51BD5ED4B848}">
      <dsp:nvSpPr>
        <dsp:cNvPr id="0" name=""/>
        <dsp:cNvSpPr/>
      </dsp:nvSpPr>
      <dsp:spPr>
        <a:xfrm>
          <a:off x="0" y="0"/>
          <a:ext cx="1944000" cy="25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Wspierane sektory </a:t>
          </a:r>
        </a:p>
      </dsp:txBody>
      <dsp:txXfrm>
        <a:off x="0" y="0"/>
        <a:ext cx="1944000" cy="2520000"/>
      </dsp:txXfrm>
    </dsp:sp>
    <dsp:sp modelId="{D88E6039-4288-4D9D-8A01-38526AC15523}">
      <dsp:nvSpPr>
        <dsp:cNvPr id="0" name=""/>
        <dsp:cNvSpPr/>
      </dsp:nvSpPr>
      <dsp:spPr>
        <a:xfrm>
          <a:off x="2089799" y="58570"/>
          <a:ext cx="7630200" cy="117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przetwórstwo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m.in. mleka, </a:t>
          </a:r>
          <a:r>
            <a:rPr lang="pl-PL" sz="1600" b="0" u="none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mięsa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owoców i warzyw, zbóż, jaj, miodu, lnu i konopi, roślin oleistych, wysokobiałkowych, przetwarzanie produktów rolnych na cele energetyczne oraz usługowe zamrażanie i przechowywanie produktów rolnych, </a:t>
          </a:r>
          <a:r>
            <a:rPr lang="pl-PL" sz="1600" b="0" u="none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produkcja pasz i karmy dla zwierząt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2089799" y="58570"/>
        <a:ext cx="7630200" cy="1171406"/>
      </dsp:txXfrm>
    </dsp:sp>
    <dsp:sp modelId="{A9DC2F3D-1D56-45F2-9AEA-DCC1C3744621}">
      <dsp:nvSpPr>
        <dsp:cNvPr id="0" name=""/>
        <dsp:cNvSpPr/>
      </dsp:nvSpPr>
      <dsp:spPr>
        <a:xfrm>
          <a:off x="1943999" y="1229976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A8991-5AE9-40CB-8984-F06432217EAF}">
      <dsp:nvSpPr>
        <dsp:cNvPr id="0" name=""/>
        <dsp:cNvSpPr/>
      </dsp:nvSpPr>
      <dsp:spPr>
        <a:xfrm>
          <a:off x="2089799" y="1288546"/>
          <a:ext cx="7630200" cy="117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sprzedaż hurtowa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m.in. owoców i warzyw,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mięsa i wyrobów mięsnych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kwiatów 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roślin, mleka i wyrobów mleczarskich, zboża i rzepaku, szyszek chmielowych, ziół, materiału siewnego roślin rolniczych i warzywnych</a:t>
          </a:r>
          <a:r>
            <a:rPr lang="pl-PL" sz="17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tylko dla „GPR”</a:t>
          </a:r>
        </a:p>
      </dsp:txBody>
      <dsp:txXfrm>
        <a:off x="2089799" y="1288546"/>
        <a:ext cx="7630200" cy="1171406"/>
      </dsp:txXfrm>
    </dsp:sp>
    <dsp:sp modelId="{12A626E5-0A72-4A5B-B06D-AF00B8E9EE4A}">
      <dsp:nvSpPr>
        <dsp:cNvPr id="0" name=""/>
        <dsp:cNvSpPr/>
      </dsp:nvSpPr>
      <dsp:spPr>
        <a:xfrm>
          <a:off x="1943999" y="2459953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2908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2955"/>
          <a:ext cx="1949617" cy="443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55"/>
        <a:ext cx="1949617" cy="4430834"/>
      </dsp:txXfrm>
    </dsp:sp>
    <dsp:sp modelId="{A7CB5806-04D6-4041-B2CD-212D1FA4F261}">
      <dsp:nvSpPr>
        <dsp:cNvPr id="0" name=""/>
        <dsp:cNvSpPr/>
      </dsp:nvSpPr>
      <dsp:spPr>
        <a:xfrm>
          <a:off x="2095275" y="89397"/>
          <a:ext cx="7622748" cy="1303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Budowa, modernizacja lub przebudowa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budynków produkcyjnych lub magazynowych 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89397"/>
        <a:ext cx="7622748" cy="1303534"/>
      </dsp:txXfrm>
    </dsp:sp>
    <dsp:sp modelId="{771E4BA9-0E78-46F1-BE0F-05A5218C15AD}">
      <dsp:nvSpPr>
        <dsp:cNvPr id="0" name=""/>
        <dsp:cNvSpPr/>
      </dsp:nvSpPr>
      <dsp:spPr>
        <a:xfrm>
          <a:off x="1949617" y="1392931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81BFA-3F24-4363-B357-3961AAFB19A1}">
      <dsp:nvSpPr>
        <dsp:cNvPr id="0" name=""/>
        <dsp:cNvSpPr/>
      </dsp:nvSpPr>
      <dsp:spPr>
        <a:xfrm>
          <a:off x="2095275" y="1479420"/>
          <a:ext cx="7622748" cy="172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Budowa, modernizacja lub rozbudowa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infrastruktury i urządzeń do składowania i zagospodarowania odpadów, oczyszczalni ścieków, biogazowni, systemów fotowoltaicznych, magazynów energii, odzysku ciepła, pomp ciepła, pieców na biomasę (uwaga: bez kotłów na słomę), zastosowanie czynników o zmniejszonym oddziaływaniu na środowisko </a:t>
          </a:r>
        </a:p>
      </dsp:txBody>
      <dsp:txXfrm>
        <a:off x="2095275" y="1479420"/>
        <a:ext cx="7622748" cy="1729766"/>
      </dsp:txXfrm>
    </dsp:sp>
    <dsp:sp modelId="{0F11AAA9-8ED2-42C7-BD20-E63FB735CB18}">
      <dsp:nvSpPr>
        <dsp:cNvPr id="0" name=""/>
        <dsp:cNvSpPr/>
      </dsp:nvSpPr>
      <dsp:spPr>
        <a:xfrm>
          <a:off x="1949617" y="320918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926B2-F31A-4196-9659-2DC921FD54DE}">
      <dsp:nvSpPr>
        <dsp:cNvPr id="0" name=""/>
        <dsp:cNvSpPr/>
      </dsp:nvSpPr>
      <dsp:spPr>
        <a:xfrm>
          <a:off x="2095275" y="3295674"/>
          <a:ext cx="7622748" cy="123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maszyn lub urządzeń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przetwarzania, magazynowania lub przygotowania produktów do sprzedaży</a:t>
          </a:r>
        </a:p>
      </dsp:txBody>
      <dsp:txXfrm>
        <a:off x="2095275" y="3295674"/>
        <a:ext cx="7622748" cy="1233652"/>
      </dsp:txXfrm>
    </dsp:sp>
    <dsp:sp modelId="{9EAC0386-F467-435E-A8DC-7E40BF4A117A}">
      <dsp:nvSpPr>
        <dsp:cNvPr id="0" name=""/>
        <dsp:cNvSpPr/>
      </dsp:nvSpPr>
      <dsp:spPr>
        <a:xfrm>
          <a:off x="1949617" y="452932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1390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1425"/>
          <a:ext cx="1949617" cy="336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25"/>
        <a:ext cx="1949617" cy="3363107"/>
      </dsp:txXfrm>
    </dsp:sp>
    <dsp:sp modelId="{B7A81BFA-3F24-4363-B357-3961AAFB19A1}">
      <dsp:nvSpPr>
        <dsp:cNvPr id="0" name=""/>
        <dsp:cNvSpPr/>
      </dsp:nvSpPr>
      <dsp:spPr>
        <a:xfrm>
          <a:off x="2095275" y="42601"/>
          <a:ext cx="7622748" cy="82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aparatury pomiarowej, kontrolnej oraz sprzętu do sterowania procesem produkcji lub magazynowania 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42601"/>
        <a:ext cx="7622748" cy="824220"/>
      </dsp:txXfrm>
    </dsp:sp>
    <dsp:sp modelId="{0F11AAA9-8ED2-42C7-BD20-E63FB735CB18}">
      <dsp:nvSpPr>
        <dsp:cNvPr id="0" name=""/>
        <dsp:cNvSpPr/>
      </dsp:nvSpPr>
      <dsp:spPr>
        <a:xfrm>
          <a:off x="1949617" y="866822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926B2-F31A-4196-9659-2DC921FD54DE}">
      <dsp:nvSpPr>
        <dsp:cNvPr id="0" name=""/>
        <dsp:cNvSpPr/>
      </dsp:nvSpPr>
      <dsp:spPr>
        <a:xfrm>
          <a:off x="2095275" y="908033"/>
          <a:ext cx="7622748" cy="82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oprogramowania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służącego zarządzaniu przedsiębiorstwem oraz sterowaniu procesem produkcji i magazynowania</a:t>
          </a:r>
        </a:p>
      </dsp:txBody>
      <dsp:txXfrm>
        <a:off x="2095275" y="908033"/>
        <a:ext cx="7622748" cy="824220"/>
      </dsp:txXfrm>
    </dsp:sp>
    <dsp:sp modelId="{9EAC0386-F467-435E-A8DC-7E40BF4A117A}">
      <dsp:nvSpPr>
        <dsp:cNvPr id="0" name=""/>
        <dsp:cNvSpPr/>
      </dsp:nvSpPr>
      <dsp:spPr>
        <a:xfrm>
          <a:off x="1949617" y="1732254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1A8B-D4AD-4154-A152-41992F0CBF72}">
      <dsp:nvSpPr>
        <dsp:cNvPr id="0" name=""/>
        <dsp:cNvSpPr/>
      </dsp:nvSpPr>
      <dsp:spPr>
        <a:xfrm>
          <a:off x="2095275" y="1773465"/>
          <a:ext cx="7622748" cy="82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Wdrożenie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procedur certyfikowanych systemów zarządzania jakością, opłaty za patenty i licencje</a:t>
          </a:r>
        </a:p>
      </dsp:txBody>
      <dsp:txXfrm>
        <a:off x="2095275" y="1773465"/>
        <a:ext cx="7622748" cy="824220"/>
      </dsp:txXfrm>
    </dsp:sp>
    <dsp:sp modelId="{37D94CC6-462D-4F94-91DE-7C18AD378651}">
      <dsp:nvSpPr>
        <dsp:cNvPr id="0" name=""/>
        <dsp:cNvSpPr/>
      </dsp:nvSpPr>
      <dsp:spPr>
        <a:xfrm>
          <a:off x="1949617" y="259768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BE0FD-2694-4B5F-8C19-9E3074C8A3DD}">
      <dsp:nvSpPr>
        <dsp:cNvPr id="0" name=""/>
        <dsp:cNvSpPr/>
      </dsp:nvSpPr>
      <dsp:spPr>
        <a:xfrm>
          <a:off x="2095275" y="2638897"/>
          <a:ext cx="7622748" cy="82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ogólne 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związane z realizacją operacji do 10% wartości kosztów inwestycyjnych kwalifikowalnych</a:t>
          </a:r>
        </a:p>
      </dsp:txBody>
      <dsp:txXfrm>
        <a:off x="2095275" y="2638897"/>
        <a:ext cx="7622748" cy="824220"/>
      </dsp:txXfrm>
    </dsp:sp>
    <dsp:sp modelId="{3988DC25-90B3-4C29-91CB-D3D84507A10C}">
      <dsp:nvSpPr>
        <dsp:cNvPr id="0" name=""/>
        <dsp:cNvSpPr/>
      </dsp:nvSpPr>
      <dsp:spPr>
        <a:xfrm>
          <a:off x="1949617" y="3463118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2334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2379"/>
          <a:ext cx="1949617" cy="4312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Istotne zmiany</a:t>
          </a: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79"/>
        <a:ext cx="1949617" cy="4312724"/>
      </dsp:txXfrm>
    </dsp:sp>
    <dsp:sp modelId="{A7CB5806-04D6-4041-B2CD-212D1FA4F261}">
      <dsp:nvSpPr>
        <dsp:cNvPr id="0" name=""/>
        <dsp:cNvSpPr/>
      </dsp:nvSpPr>
      <dsp:spPr>
        <a:xfrm>
          <a:off x="2095275" y="37730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możliwości finansowania inwestycji w ramach leasingu</a:t>
          </a:r>
          <a:endParaRPr lang="pl-PL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37730"/>
        <a:ext cx="7622748" cy="707926"/>
      </dsp:txXfrm>
    </dsp:sp>
    <dsp:sp modelId="{771E4BA9-0E78-46F1-BE0F-05A5218C15AD}">
      <dsp:nvSpPr>
        <dsp:cNvPr id="0" name=""/>
        <dsp:cNvSpPr/>
      </dsp:nvSpPr>
      <dsp:spPr>
        <a:xfrm>
          <a:off x="1949617" y="74565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E57A3-D1EE-4D3D-927D-56094B10DDEF}">
      <dsp:nvSpPr>
        <dsp:cNvPr id="0" name=""/>
        <dsp:cNvSpPr/>
      </dsp:nvSpPr>
      <dsp:spPr>
        <a:xfrm>
          <a:off x="2095275" y="781053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Brak możliwości zakupu środków transportu</a:t>
          </a:r>
        </a:p>
      </dsp:txBody>
      <dsp:txXfrm>
        <a:off x="2095275" y="781053"/>
        <a:ext cx="7622748" cy="707926"/>
      </dsp:txXfrm>
    </dsp:sp>
    <dsp:sp modelId="{10E3C503-044F-43C8-AD5B-13BA860985AA}">
      <dsp:nvSpPr>
        <dsp:cNvPr id="0" name=""/>
        <dsp:cNvSpPr/>
      </dsp:nvSpPr>
      <dsp:spPr>
        <a:xfrm>
          <a:off x="1949617" y="1488979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81BFA-3F24-4363-B357-3961AAFB19A1}">
      <dsp:nvSpPr>
        <dsp:cNvPr id="0" name=""/>
        <dsp:cNvSpPr/>
      </dsp:nvSpPr>
      <dsp:spPr>
        <a:xfrm>
          <a:off x="2095275" y="1524375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Dotacja na wprowadzanie do obrotu produktów rolnych tylko dla zorganizowanych form współpracy rolników</a:t>
          </a:r>
        </a:p>
      </dsp:txBody>
      <dsp:txXfrm>
        <a:off x="2095275" y="1524375"/>
        <a:ext cx="7622748" cy="707926"/>
      </dsp:txXfrm>
    </dsp:sp>
    <dsp:sp modelId="{0F11AAA9-8ED2-42C7-BD20-E63FB735CB18}">
      <dsp:nvSpPr>
        <dsp:cNvPr id="0" name=""/>
        <dsp:cNvSpPr/>
      </dsp:nvSpPr>
      <dsp:spPr>
        <a:xfrm>
          <a:off x="1949617" y="2232301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926B2-F31A-4196-9659-2DC921FD54DE}">
      <dsp:nvSpPr>
        <dsp:cNvPr id="0" name=""/>
        <dsp:cNvSpPr/>
      </dsp:nvSpPr>
      <dsp:spPr>
        <a:xfrm>
          <a:off x="2095275" y="2267698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strike="sngStrik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Dotacja tylko dla inwestycji realizowanych na obszarach wiejskich</a:t>
          </a: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2267698"/>
        <a:ext cx="7622748" cy="707926"/>
      </dsp:txXfrm>
    </dsp:sp>
    <dsp:sp modelId="{9EAC0386-F467-435E-A8DC-7E40BF4A117A}">
      <dsp:nvSpPr>
        <dsp:cNvPr id="0" name=""/>
        <dsp:cNvSpPr/>
      </dsp:nvSpPr>
      <dsp:spPr>
        <a:xfrm>
          <a:off x="1949617" y="2975624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1A8B-D4AD-4154-A152-41992F0CBF72}">
      <dsp:nvSpPr>
        <dsp:cNvPr id="0" name=""/>
        <dsp:cNvSpPr/>
      </dsp:nvSpPr>
      <dsp:spPr>
        <a:xfrm>
          <a:off x="2095198" y="3011020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Wymagana większa gotowość do realizacji inwestycji już na etapie składania wniosku o dofinansowanie – np. pozwolenie na budowę lub złożony wniosek o jego wydanie</a:t>
          </a:r>
        </a:p>
      </dsp:txBody>
      <dsp:txXfrm>
        <a:off x="2095198" y="3011020"/>
        <a:ext cx="7622748" cy="707926"/>
      </dsp:txXfrm>
    </dsp:sp>
    <dsp:sp modelId="{37D94CC6-462D-4F94-91DE-7C18AD378651}">
      <dsp:nvSpPr>
        <dsp:cNvPr id="0" name=""/>
        <dsp:cNvSpPr/>
      </dsp:nvSpPr>
      <dsp:spPr>
        <a:xfrm>
          <a:off x="1949617" y="371894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7C7AC-B5F5-4505-A28F-926A0A32CF91}">
      <dsp:nvSpPr>
        <dsp:cNvPr id="0" name=""/>
        <dsp:cNvSpPr/>
      </dsp:nvSpPr>
      <dsp:spPr>
        <a:xfrm>
          <a:off x="2095275" y="3754343"/>
          <a:ext cx="7622748" cy="707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Możliwość uzyskania zaliczki na realizację inwestycji zabezpieczonej wekslem (do kwoty 2 mln zł ale nie więcej niż 50% kwoty dotacji)</a:t>
          </a: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275" y="3754343"/>
        <a:ext cx="7622748" cy="707926"/>
      </dsp:txXfrm>
    </dsp:sp>
    <dsp:sp modelId="{15617E51-1BDC-4F67-9B62-4C8E96DB5D14}">
      <dsp:nvSpPr>
        <dsp:cNvPr id="0" name=""/>
        <dsp:cNvSpPr/>
      </dsp:nvSpPr>
      <dsp:spPr>
        <a:xfrm>
          <a:off x="1949617" y="4462269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C12CE6B-A475-6FA9-42CB-9268ACA068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E328D8-8F0B-BF10-09B4-C7764AD645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C8B7A3-29A9-CE44-C8B7-50BD0E35A8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C1C3DE-27FE-2489-40C5-06A087699A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36A3110-CC7C-43D2-88A7-C10F26C39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729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2DA158F-B8DB-4035-B30D-3778B8C48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256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E10E1-FA6C-4018-A568-1F8C97BB8F1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AFC58AAA-5BB7-AF01-0627-DB4814EC8A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4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48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9D113F2F-813B-7D9F-2613-469D7023DA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8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F2CEAB4-0F4E-D990-FF1A-C2696CE7C2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97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24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11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95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70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C3EDB-A9B6-EAC3-CB89-466788AC3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757F80-D704-E9CB-C77B-D3C64EC24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8F4420-0B70-5DEF-73B1-ED43721D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9691-E0AC-49E4-A389-9F8F0C3E5D9D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0C132-F798-6D2D-40AA-D6B0D8CA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C16E1E-2732-5A84-9F76-C5879389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4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4FFAC-C98E-3897-EF63-C5E739ED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C45225-7B67-CCF7-FB10-175E83E3B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8BCC10-7B5E-4374-5187-11ADFC46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4165-BB21-4976-AEA1-6A6F0E70AA40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6C0FDB-EF4A-864B-88A6-D8E41768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B546DF-4405-2044-A28A-EFE7A515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27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0EADAEA-4109-9533-F26B-08D03E585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AEA809-FD4F-3C06-00AC-7FDD3DBD8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4EB891-2985-AA7A-E345-41FF1715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1840-286D-4CD1-B09D-97A33761B04C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981701-8B90-0492-B0E2-71F2B5EB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4B893-C145-2838-7653-349FAC7E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427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6094CA-B09D-A9B2-0457-B0C3CA6B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7C6FE2-053C-05C8-4522-C9FF10B8C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0A1DB2-C82E-153E-E5A7-0FFCCBB6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60AEE9-D4FC-EBAB-95C9-99A00956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93C86D-E819-ADB1-E11A-080F404C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893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3E458-B1C4-AA78-B6E2-B16CC3B7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727AA-8E38-F2F6-6770-DFD231AB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205487-C8FB-8E2C-A55B-B3F4266E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75597D-B819-4999-412F-D69EBF7E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8A157D-E400-DBB0-A4A4-69B7260D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80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00DBA-FEFB-610F-34BB-27FE3059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08C059-22C1-4072-B2EC-3A23971B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9559C8-97CB-BB23-CCEE-A7385343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B0E1B0-BAD6-6169-F6DE-46F87EE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320E4C-6EDD-2ABF-3B5A-7184D24D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22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1BE2A-ABD8-2A39-C603-3239C6A9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43B92-8A25-0983-5DF6-F2EA88D81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1456EC-DF32-186A-2095-2DF3B23E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9558A5-5DBB-62C1-F5AA-CE8BACC7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266248-D85F-3D7D-9180-A2172465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365EE9-2B63-F20A-CCD2-48820CD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481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734C0-3FC8-AD63-E3CF-EEAC4163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05CF1-7B78-79F3-A1C1-16A5B494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F30BAA-4808-8B3B-1138-EDC3D9452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0CFA7D-F0D8-8220-D743-0DCD61D1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D8BE09-BD99-301A-A2BD-792F2489D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AC1B17-3584-80F8-4EBD-EAB8957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502F786-002B-FAF6-6D57-609C6F9F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4CC73A-848C-889D-E76D-261510C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02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E4C98-552E-78D0-5678-1A5493AE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7123A2E-001E-4E2A-9EC4-C439B850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4E27D0-0388-935B-9643-E4AFBE33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38A62D-2BDB-810C-E1F0-F98A6742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33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3D1F1A-97BE-87CB-2C81-F7376AFC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2935E5-12D9-8624-2B2A-C76C45F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3B8F49-9D0B-20A4-F6CC-A89A2DA4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61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31727-D600-1833-BB02-A35E8A3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C30F1-C02B-34E8-0A7E-24926AD7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55FD5A-1AB8-14B2-DEF0-E1B381DBC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0896C3-1C50-C7F2-6271-666666EA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FCFCB4-C17A-941C-6EA2-9CC8943B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D6E0D9-4403-6661-9CD9-249FEBFF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705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5AEBA-A2F5-F8E8-E116-C4A520A4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CF9-8B3E-EFCE-7006-E34D925B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7A8FC5-003D-44A5-1C91-4CB54B20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EB97-73FF-48C5-8D29-029356CBB4CD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76277F-29C1-C38B-D580-47D47BF8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A7574A-4DCB-33A4-DA83-659ECE4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24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0BC2D-E188-EB9D-6E79-79437E77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89E7FA6-F145-6590-D038-69AB8156E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DAA1E1-26F1-7D85-E805-5B3B1A5E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8AAE16-D958-EF70-F2BB-33504637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677E40-41CE-E0DC-5E60-D6EA3777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F56FD1-4287-9373-1E38-23DF5A8B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06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AA54A-6D1D-CB09-4B7C-E00A9D3A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D1DD0E-821C-A18E-C710-A4466602C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AECD33-D0C4-D93E-5206-BFE16E05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DA9981-C300-9FFD-285D-617A063E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85622A-8A80-ABB8-7436-B34D5B7C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173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74B431-D763-671F-352B-B5BB0A16E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90FF39-6700-CF84-2488-659406B1F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599F29-DB6F-2EA5-5A10-6211C0E1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096534-D4C6-3191-F912-AB6D3492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1181CB-7216-8463-8413-92563357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937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E03F3-F382-2B11-52B1-4F91882A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57F734-4099-7661-C7F1-B7DD6EF1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13ACF5-270B-9B65-35D8-7E8CF1E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CC7-93DF-4283-8425-0CE38CD93284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D6A55A-D588-3D38-CB15-C3C9C92D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44BD52-7696-A22E-7FA2-10D3FC09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580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F82773-20FA-E4EF-0361-77B9CAFD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6B61C1-3672-6EF3-3CB6-D34D97CB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76987D-4088-1366-1B2E-A82E4D71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7A2B43-9A1C-4BBF-867E-54DDE80C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DD1D-8A9A-4C24-9B0A-D75701F28F1C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659D7C-D38A-0AD8-9B88-6634B482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62D118-BD3C-723D-CDD3-BC4061E0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284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FCEF0-5D8B-58EC-F7C0-FBEE5BC1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08D589-1D6E-2259-F190-D2436C68F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14F2F5-FA91-3564-2A3A-AB9CF41B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2B1847-1CD4-E3A7-4D98-334363A0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F6C20E-D323-C1E2-20AD-9C9E2E35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363BDC-D9AF-0918-1B28-0D48BCDC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6E2-786C-4A12-8578-A1986E504EF1}" type="datetime1">
              <a:rPr lang="pl-PL" smtClean="0"/>
              <a:t>5.06.2025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A57E11D-645D-3A9E-B56A-84E52271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BCBAE89-AA15-698C-23C8-82946333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81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41E1C-564C-4493-A3C0-B9C0644A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51A5D5A-54B0-F346-D5C1-328A40CD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E2CA-F83D-4A00-AC0D-F238195E80B2}" type="datetime1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8E98C8-2289-E62C-AE34-06604DFA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B03B64-4CCD-BB88-C72B-162A9400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12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39A34E-C792-80BD-FB57-726CB646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FA99-B32F-4EFF-9F22-2C580C387B26}" type="datetime1">
              <a:rPr lang="pl-PL" smtClean="0"/>
              <a:t>5.06.2025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3A3E1F-F856-7C7B-51F5-A07E9761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F28C2E-8E13-1A47-452D-34333B19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875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EB662-1B50-2A3F-39B4-5AB1625D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320E2-526D-0895-717A-15EC469C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F66857-10EA-76D9-9937-AEAE6043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EFE36E-66A7-78DE-5F28-1FDDC96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302-87CB-49B1-B9BA-DA6DBD37DCAC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03703B-D4B0-5595-6678-3BA3211D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1AE371-EAD6-4AF9-D0BA-7097A53E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226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3DA28-E41B-B816-06EA-DDABA5E3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537107-D6CC-B21E-83A9-366739F42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E86B9D-0B4A-B3D6-B41B-B9AD91AD6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52E8F3-8E75-DF4A-10CE-E07C2CC6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7A2-397C-4393-9B61-81DD414D5AEB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836250-922B-E1DD-3512-8409A7A4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D90577-9982-A28E-8A36-480B1C46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41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5E108E-26C4-967E-4503-A16094BF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450366-E39C-B162-ADA4-0A357968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7D041-6C0C-AA83-586D-E705852B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8FEE-5217-4B82-9D8E-668EDE3549CB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0F7C9-1E83-9153-02D4-C5AEB2DB7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9D7CBB-007D-74B4-AF4B-94AD5BBE4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53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D65E07D-A1FE-693E-D8B4-A0348125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026130-3D7E-88E8-FF90-9D3333DC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6DCBEF-8F77-B1B5-C38D-B8CD13EE1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EC18D6-6CA2-CA9B-FF2C-B9446035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C6928-D7F5-70B8-FE26-BC339385B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0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7491BAE-F909-A2FC-4F9B-EBF8FCD4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7" y="3120571"/>
            <a:ext cx="6400799" cy="34398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Dotacje dla przedsiębiorstw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Przetwórstwo i wprowadzanie do obrotu produktów rolnych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Planowany nabór w ramach Planu Strategicznego dla WPR na lata 2023-2027, 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interwencja I.10.7.1 Rozwój współpracy w ramach łańcucha wartości (dotacja) – poza gospodarstwem</a:t>
            </a:r>
          </a:p>
          <a:p>
            <a:endParaRPr lang="pl-PL" dirty="0"/>
          </a:p>
          <a:p>
            <a:r>
              <a:rPr lang="pl-PL" sz="1600" dirty="0">
                <a:solidFill>
                  <a:schemeClr val="bg1"/>
                </a:solidFill>
              </a:rPr>
              <a:t>06.06.2025 r.</a:t>
            </a:r>
          </a:p>
        </p:txBody>
      </p:sp>
    </p:spTree>
    <p:extLst>
      <p:ext uri="{BB962C8B-B14F-4D97-AF65-F5344CB8AC3E}">
        <p14:creationId xmlns:p14="http://schemas.microsoft.com/office/powerpoint/2010/main" val="52374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30896-036E-C463-5AD1-561BE807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63" y="1347018"/>
            <a:ext cx="9023555" cy="65824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540000" y="360000"/>
            <a:ext cx="9023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Symbol zastępczy zawartości 3">
            <a:extLst>
              <a:ext uri="{FF2B5EF4-FFF2-40B4-BE49-F238E27FC236}">
                <a16:creationId xmlns:a16="http://schemas.microsoft.com/office/drawing/2014/main" id="{5611F6FE-DF63-551E-779C-53D37DBBA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945094"/>
              </p:ext>
            </p:extLst>
          </p:nvPr>
        </p:nvGraphicFramePr>
        <p:xfrm>
          <a:off x="1080000" y="1440000"/>
          <a:ext cx="9720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076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2779A-4094-A5A0-805C-A2B598480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0203" y="439361"/>
            <a:ext cx="8240487" cy="5314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pPr algn="ctr"/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 Kocon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669 300 533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d.kocon@euro-most.eu </a:t>
            </a: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Euro-Most Sp. z o.o.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Wiertnicza 138, 02-952 Warszawa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tel./fax:(22) 827 27 30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biuro@euro-most.eu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http://euro-most.eu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2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A949D-27B6-4A93-A808-F109D1C8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56" y="489800"/>
            <a:ext cx="10960994" cy="854075"/>
          </a:xfrm>
        </p:spPr>
        <p:txBody>
          <a:bodyPr/>
          <a:lstStyle/>
          <a:p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KPO - nabory na przetwórstwo i centra dystrybucji  (A.1.4.1) </a:t>
            </a: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3F96566D-4AFF-E6E1-73F4-393A24292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03216"/>
              </p:ext>
            </p:extLst>
          </p:nvPr>
        </p:nvGraphicFramePr>
        <p:xfrm>
          <a:off x="1080000" y="1440000"/>
          <a:ext cx="9720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204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A949D-27B6-4A93-A808-F109D1C8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56" y="489800"/>
            <a:ext cx="10960994" cy="854075"/>
          </a:xfrm>
        </p:spPr>
        <p:txBody>
          <a:bodyPr/>
          <a:lstStyle/>
          <a:p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KPO - nabory na przetwórstwo i centra dystrybucji  (A.1.4.1) </a:t>
            </a: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3F96566D-4AFF-E6E1-73F4-393A24292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294064"/>
              </p:ext>
            </p:extLst>
          </p:nvPr>
        </p:nvGraphicFramePr>
        <p:xfrm>
          <a:off x="1080000" y="1440000"/>
          <a:ext cx="9720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94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714314D-E97E-486B-5744-7FF5AC2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858341"/>
              </p:ext>
            </p:extLst>
          </p:nvPr>
        </p:nvGraphicFramePr>
        <p:xfrm>
          <a:off x="1080000" y="1946787"/>
          <a:ext cx="99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DCAF79-961D-4BC5-083D-7E0A028956DD}"/>
              </a:ext>
            </a:extLst>
          </p:cNvPr>
          <p:cNvSpPr txBox="1"/>
          <p:nvPr/>
        </p:nvSpPr>
        <p:spPr>
          <a:xfrm>
            <a:off x="540000" y="690200"/>
            <a:ext cx="9401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Środki na przetwórstwo rolno-spożywcze</a:t>
            </a:r>
          </a:p>
        </p:txBody>
      </p:sp>
    </p:spTree>
    <p:extLst>
      <p:ext uri="{BB962C8B-B14F-4D97-AF65-F5344CB8AC3E}">
        <p14:creationId xmlns:p14="http://schemas.microsoft.com/office/powerpoint/2010/main" val="4219325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01C9-4AD3-A23F-F73B-D033C534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9295107" cy="718529"/>
          </a:xfrm>
        </p:spPr>
        <p:txBody>
          <a:bodyPr/>
          <a:lstStyle/>
          <a:p>
            <a:r>
              <a:rPr lang="pl-PL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F0F329-8965-A67C-FA29-07EC562D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40000"/>
            <a:ext cx="9720000" cy="1123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Pośrednicząca: Agencja Restrukturyzacji i Modernizacji Rolnictwa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Przewidywany termin naboru: I kw. 2026 r.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Budżet interwencji - 204 mln Euro</a:t>
            </a: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DD032B-DD2F-BE2F-63D2-BBFC4C5C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980240"/>
              </p:ext>
            </p:extLst>
          </p:nvPr>
        </p:nvGraphicFramePr>
        <p:xfrm>
          <a:off x="1117471" y="2898000"/>
          <a:ext cx="972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489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C07D1-80C9-AE2C-BF80-5AEBE14E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62012"/>
            <a:ext cx="10257245" cy="407684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Beneficjenci</a:t>
            </a:r>
            <a:r>
              <a:rPr lang="pl-PL" sz="1800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22B29E6-CF98-A71E-CB6E-47A3A2135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162937"/>
              </p:ext>
            </p:extLst>
          </p:nvPr>
        </p:nvGraphicFramePr>
        <p:xfrm>
          <a:off x="3060000" y="1393985"/>
          <a:ext cx="7740000" cy="201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869EDD-4A9E-7A5D-AB9D-342472A49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166628"/>
              </p:ext>
            </p:extLst>
          </p:nvPr>
        </p:nvGraphicFramePr>
        <p:xfrm>
          <a:off x="1080000" y="3648880"/>
          <a:ext cx="972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4DC266DC-461E-257A-6128-13A79D599D7F}"/>
              </a:ext>
            </a:extLst>
          </p:cNvPr>
          <p:cNvSpPr txBox="1"/>
          <p:nvPr/>
        </p:nvSpPr>
        <p:spPr>
          <a:xfrm>
            <a:off x="540000" y="360000"/>
            <a:ext cx="9401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8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540000" y="360000"/>
            <a:ext cx="9023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5AEEA1C-DC65-F557-2D50-639B352638D8}"/>
              </a:ext>
            </a:extLst>
          </p:cNvPr>
          <p:cNvSpPr/>
          <p:nvPr/>
        </p:nvSpPr>
        <p:spPr>
          <a:xfrm>
            <a:off x="2429691" y="4920012"/>
            <a:ext cx="7695725" cy="11387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Symbol zastępczy zawartości 3">
            <a:extLst>
              <a:ext uri="{FF2B5EF4-FFF2-40B4-BE49-F238E27FC236}">
                <a16:creationId xmlns:a16="http://schemas.microsoft.com/office/drawing/2014/main" id="{C0A128CB-3C99-7D4A-59E9-67D910C69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054167"/>
              </p:ext>
            </p:extLst>
          </p:nvPr>
        </p:nvGraphicFramePr>
        <p:xfrm>
          <a:off x="1080000" y="1440000"/>
          <a:ext cx="9720000" cy="461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615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30896-036E-C463-5AD1-561BE807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1347018"/>
            <a:ext cx="9023555" cy="65824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540000" y="360000"/>
            <a:ext cx="9023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Symbol zastępczy zawartości 3">
            <a:extLst>
              <a:ext uri="{FF2B5EF4-FFF2-40B4-BE49-F238E27FC236}">
                <a16:creationId xmlns:a16="http://schemas.microsoft.com/office/drawing/2014/main" id="{8386765D-BAC5-0F59-3DA8-E5FEFB9C0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679936"/>
              </p:ext>
            </p:extLst>
          </p:nvPr>
        </p:nvGraphicFramePr>
        <p:xfrm>
          <a:off x="1080000" y="1440000"/>
          <a:ext cx="9720000" cy="350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upa 25">
            <a:extLst>
              <a:ext uri="{FF2B5EF4-FFF2-40B4-BE49-F238E27FC236}">
                <a16:creationId xmlns:a16="http://schemas.microsoft.com/office/drawing/2014/main" id="{18DDC379-195D-D2DD-02E8-E43667971EDD}"/>
              </a:ext>
            </a:extLst>
          </p:cNvPr>
          <p:cNvGrpSpPr/>
          <p:nvPr/>
        </p:nvGrpSpPr>
        <p:grpSpPr>
          <a:xfrm>
            <a:off x="1080001" y="4976885"/>
            <a:ext cx="9719999" cy="1518243"/>
            <a:chOff x="109376" y="213986"/>
            <a:chExt cx="9585416" cy="1406924"/>
          </a:xfrm>
        </p:grpSpPr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17D33628-3634-E218-43FD-523884524459}"/>
                </a:ext>
              </a:extLst>
            </p:cNvPr>
            <p:cNvSpPr/>
            <p:nvPr/>
          </p:nvSpPr>
          <p:spPr>
            <a:xfrm>
              <a:off x="109376" y="213986"/>
              <a:ext cx="9585416" cy="140692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rostokąt: zaokrąglone rogi 4">
              <a:extLst>
                <a:ext uri="{FF2B5EF4-FFF2-40B4-BE49-F238E27FC236}">
                  <a16:creationId xmlns:a16="http://schemas.microsoft.com/office/drawing/2014/main" id="{6C978646-63BA-FFCC-DA7D-FD1FC06DCBDC}"/>
                </a:ext>
              </a:extLst>
            </p:cNvPr>
            <p:cNvSpPr txBox="1"/>
            <p:nvPr/>
          </p:nvSpPr>
          <p:spPr>
            <a:xfrm>
              <a:off x="178055" y="310039"/>
              <a:ext cx="9448056" cy="1269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Poza zakupem maszyn i urządzeń, budową i modernizacją budynków produkcyjnych, będzie możliwość uzyskania 50%/60% dotacji na instalacje kogeneracyjne (produkcja energii elektrycznej i ciepła na bazie gazu) </a:t>
              </a:r>
              <a:br>
                <a:rPr lang="pl-PL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OZE (w tym biogazownie i panele fotowoltaiczne).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WARUNEK: Ilość wyprodukowanej energii nie może przekraczać zapotrzebowania zakładu na energię elektryczną w wymiarze rocznym.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41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30896-036E-C463-5AD1-561BE807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1347018"/>
            <a:ext cx="9023555" cy="65824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540000" y="360000"/>
            <a:ext cx="9023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Przetwórstwo i hurtowy obrót produktów rolnych – dz. 10.7.1 - Rozwój współpracy w ramach łańcucha wartości - (PS WPR 2023-2027)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Symbol zastępczy zawartości 3">
            <a:extLst>
              <a:ext uri="{FF2B5EF4-FFF2-40B4-BE49-F238E27FC236}">
                <a16:creationId xmlns:a16="http://schemas.microsoft.com/office/drawing/2014/main" id="{7ECB74C0-309C-2A3F-CEAD-1E988043E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630896"/>
              </p:ext>
            </p:extLst>
          </p:nvPr>
        </p:nvGraphicFramePr>
        <p:xfrm>
          <a:off x="1080000" y="1440000"/>
          <a:ext cx="9720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237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978</Words>
  <Application>Microsoft Office PowerPoint</Application>
  <PresentationFormat>Panoramiczny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1_Motyw pakietu Office</vt:lpstr>
      <vt:lpstr>Prezentacja programu PowerPoint</vt:lpstr>
      <vt:lpstr>KPO - nabory na przetwórstwo i centra dystrybucji  (A.1.4.1) </vt:lpstr>
      <vt:lpstr>KPO - nabory na przetwórstwo i centra dystrybucji  (A.1.4.1) </vt:lpstr>
      <vt:lpstr>Prezentacja programu PowerPoint</vt:lpstr>
      <vt:lpstr>Przetwórstwo i hurtowy obrót produktów rolnych – dz. 10.7.1 - Rozwój współpracy w ramach łańcucha wartości - (PS WPR 2023-2027)</vt:lpstr>
      <vt:lpstr>Beneficjenci </vt:lpstr>
      <vt:lpstr>Prezentacja programu PowerPoint</vt:lpstr>
      <vt:lpstr>  </vt:lpstr>
      <vt:lpstr>  </vt:lpstr>
      <vt:lpstr> 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Bartosiak</dc:creator>
  <cp:lastModifiedBy>Dominik Kocon</cp:lastModifiedBy>
  <cp:revision>75</cp:revision>
  <cp:lastPrinted>2025-06-03T09:08:42Z</cp:lastPrinted>
  <dcterms:created xsi:type="dcterms:W3CDTF">2024-07-04T08:26:48Z</dcterms:created>
  <dcterms:modified xsi:type="dcterms:W3CDTF">2025-06-05T16:31:20Z</dcterms:modified>
</cp:coreProperties>
</file>